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2" r:id="rId2"/>
    <p:sldId id="615" r:id="rId3"/>
    <p:sldId id="283" r:id="rId4"/>
    <p:sldId id="618" r:id="rId5"/>
    <p:sldId id="1090" r:id="rId6"/>
    <p:sldId id="1091" r:id="rId7"/>
    <p:sldId id="1097" r:id="rId8"/>
    <p:sldId id="1098" r:id="rId9"/>
    <p:sldId id="1100" r:id="rId10"/>
    <p:sldId id="1099" r:id="rId11"/>
    <p:sldId id="1101" r:id="rId12"/>
    <p:sldId id="1102" r:id="rId13"/>
    <p:sldId id="1103" r:id="rId14"/>
    <p:sldId id="257" r:id="rId15"/>
    <p:sldId id="295" r:id="rId16"/>
    <p:sldId id="296" r:id="rId17"/>
    <p:sldId id="297" r:id="rId18"/>
    <p:sldId id="298" r:id="rId19"/>
    <p:sldId id="304" r:id="rId20"/>
    <p:sldId id="305" r:id="rId21"/>
    <p:sldId id="299" r:id="rId22"/>
    <p:sldId id="1092" r:id="rId23"/>
    <p:sldId id="616" r:id="rId24"/>
    <p:sldId id="290" r:id="rId25"/>
  </p:sldIdLst>
  <p:sldSz cx="12188825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11" autoAdjust="0"/>
  </p:normalViewPr>
  <p:slideViewPr>
    <p:cSldViewPr showGuides="1">
      <p:cViewPr varScale="1">
        <p:scale>
          <a:sx n="114" d="100"/>
          <a:sy n="114" d="100"/>
        </p:scale>
        <p:origin x="186" y="10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2" y="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E28A99-29D8-4EFC-B4D3-9AF49A37FB7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2022/9/30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2787539-CFBE-4288-AF59-4274BA8C91CD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41221E5-7225-48EB-A4EE-420E7BFCF70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01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aaa6d39ba0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aaa6d39ba0_1_29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56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95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11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7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6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09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22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群組 51"/>
          <p:cNvGrpSpPr/>
          <p:nvPr/>
        </p:nvGrpSpPr>
        <p:grpSpPr>
          <a:xfrm>
            <a:off x="0" y="0"/>
            <a:ext cx="12190412" cy="6858000"/>
            <a:chOff x="0" y="0"/>
            <a:chExt cx="12190412" cy="6858000"/>
          </a:xfrm>
        </p:grpSpPr>
        <p:sp>
          <p:nvSpPr>
            <p:cNvPr id="53" name="矩形 52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54" name="群組 49"/>
            <p:cNvGrpSpPr>
              <a:grpSpLocks/>
            </p:cNvGrpSpPr>
            <p:nvPr/>
          </p:nvGrpSpPr>
          <p:grpSpPr bwMode="auto">
            <a:xfrm>
              <a:off x="0" y="0"/>
              <a:ext cx="8805863" cy="6858000"/>
              <a:chOff x="0" y="0"/>
              <a:chExt cx="5547" cy="4320"/>
            </a:xfrm>
          </p:grpSpPr>
          <p:grpSp>
            <p:nvGrpSpPr>
              <p:cNvPr id="55" name="群組 54"/>
              <p:cNvGrpSpPr>
                <a:grpSpLocks/>
              </p:cNvGrpSpPr>
              <p:nvPr/>
            </p:nvGrpSpPr>
            <p:grpSpPr bwMode="auto">
              <a:xfrm rot="-215207">
                <a:off x="3690" y="234"/>
                <a:ext cx="1857" cy="3625"/>
                <a:chOff x="3010" y="778"/>
                <a:chExt cx="1857" cy="3625"/>
              </a:xfrm>
            </p:grpSpPr>
            <p:sp>
              <p:nvSpPr>
                <p:cNvPr id="132" name="手繪多邊形 4"/>
                <p:cNvSpPr>
                  <a:spLocks/>
                </p:cNvSpPr>
                <p:nvPr/>
              </p:nvSpPr>
              <p:spPr bwMode="ltGray">
                <a:xfrm rot="12185230" flipV="1">
                  <a:off x="3534" y="778"/>
                  <a:ext cx="1333" cy="1485"/>
                </a:xfrm>
                <a:custGeom>
                  <a:avLst/>
                  <a:gdLst>
                    <a:gd name="T0" fmla="*/ 16 w 596"/>
                    <a:gd name="T1" fmla="*/ 370 h 666"/>
                    <a:gd name="T2" fmla="*/ 6 w 596"/>
                    <a:gd name="T3" fmla="*/ 341 h 666"/>
                    <a:gd name="T4" fmla="*/ 0 w 596"/>
                    <a:gd name="T5" fmla="*/ 289 h 666"/>
                    <a:gd name="T6" fmla="*/ 4 w 596"/>
                    <a:gd name="T7" fmla="*/ 222 h 666"/>
                    <a:gd name="T8" fmla="*/ 25 w 596"/>
                    <a:gd name="T9" fmla="*/ 151 h 666"/>
                    <a:gd name="T10" fmla="*/ 69 w 596"/>
                    <a:gd name="T11" fmla="*/ 84 h 666"/>
                    <a:gd name="T12" fmla="*/ 142 w 596"/>
                    <a:gd name="T13" fmla="*/ 31 h 666"/>
                    <a:gd name="T14" fmla="*/ 247 w 596"/>
                    <a:gd name="T15" fmla="*/ 2 h 666"/>
                    <a:gd name="T16" fmla="*/ 380 w 596"/>
                    <a:gd name="T17" fmla="*/ 9 h 666"/>
                    <a:gd name="T18" fmla="*/ 484 w 596"/>
                    <a:gd name="T19" fmla="*/ 68 h 666"/>
                    <a:gd name="T20" fmla="*/ 554 w 596"/>
                    <a:gd name="T21" fmla="*/ 165 h 666"/>
                    <a:gd name="T22" fmla="*/ 591 w 596"/>
                    <a:gd name="T23" fmla="*/ 284 h 666"/>
                    <a:gd name="T24" fmla="*/ 595 w 596"/>
                    <a:gd name="T25" fmla="*/ 409 h 666"/>
                    <a:gd name="T26" fmla="*/ 566 w 596"/>
                    <a:gd name="T27" fmla="*/ 525 h 666"/>
                    <a:gd name="T28" fmla="*/ 507 w 596"/>
                    <a:gd name="T29" fmla="*/ 615 h 666"/>
                    <a:gd name="T30" fmla="*/ 417 w 596"/>
                    <a:gd name="T31" fmla="*/ 663 h 666"/>
                    <a:gd name="T32" fmla="*/ 389 w 596"/>
                    <a:gd name="T33" fmla="*/ 659 h 666"/>
                    <a:gd name="T34" fmla="*/ 441 w 596"/>
                    <a:gd name="T35" fmla="*/ 617 h 666"/>
                    <a:gd name="T36" fmla="*/ 482 w 596"/>
                    <a:gd name="T37" fmla="*/ 544 h 666"/>
                    <a:gd name="T38" fmla="*/ 509 w 596"/>
                    <a:gd name="T39" fmla="*/ 454 h 666"/>
                    <a:gd name="T40" fmla="*/ 520 w 596"/>
                    <a:gd name="T41" fmla="*/ 355 h 666"/>
                    <a:gd name="T42" fmla="*/ 514 w 596"/>
                    <a:gd name="T43" fmla="*/ 258 h 666"/>
                    <a:gd name="T44" fmla="*/ 485 w 596"/>
                    <a:gd name="T45" fmla="*/ 174 h 666"/>
                    <a:gd name="T46" fmla="*/ 433 w 596"/>
                    <a:gd name="T47" fmla="*/ 112 h 666"/>
                    <a:gd name="T48" fmla="*/ 341 w 596"/>
                    <a:gd name="T49" fmla="*/ 75 h 666"/>
                    <a:gd name="T50" fmla="*/ 246 w 596"/>
                    <a:gd name="T51" fmla="*/ 61 h 666"/>
                    <a:gd name="T52" fmla="*/ 174 w 596"/>
                    <a:gd name="T53" fmla="*/ 71 h 666"/>
                    <a:gd name="T54" fmla="*/ 121 w 596"/>
                    <a:gd name="T55" fmla="*/ 101 h 666"/>
                    <a:gd name="T56" fmla="*/ 84 w 596"/>
                    <a:gd name="T57" fmla="*/ 149 h 666"/>
                    <a:gd name="T58" fmla="*/ 57 w 596"/>
                    <a:gd name="T59" fmla="*/ 206 h 666"/>
                    <a:gd name="T60" fmla="*/ 40 w 596"/>
                    <a:gd name="T61" fmla="*/ 272 h 666"/>
                    <a:gd name="T62" fmla="*/ 28 w 596"/>
                    <a:gd name="T63" fmla="*/ 339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96" h="666">
                      <a:moveTo>
                        <a:pt x="22" y="372"/>
                      </a:moveTo>
                      <a:lnTo>
                        <a:pt x="16" y="370"/>
                      </a:lnTo>
                      <a:lnTo>
                        <a:pt x="10" y="360"/>
                      </a:lnTo>
                      <a:lnTo>
                        <a:pt x="6" y="341"/>
                      </a:lnTo>
                      <a:lnTo>
                        <a:pt x="1" y="318"/>
                      </a:lnTo>
                      <a:lnTo>
                        <a:pt x="0" y="289"/>
                      </a:lnTo>
                      <a:lnTo>
                        <a:pt x="0" y="257"/>
                      </a:lnTo>
                      <a:lnTo>
                        <a:pt x="4" y="222"/>
                      </a:lnTo>
                      <a:lnTo>
                        <a:pt x="13" y="187"/>
                      </a:lnTo>
                      <a:lnTo>
                        <a:pt x="25" y="151"/>
                      </a:lnTo>
                      <a:lnTo>
                        <a:pt x="45" y="116"/>
                      </a:lnTo>
                      <a:lnTo>
                        <a:pt x="69" y="84"/>
                      </a:lnTo>
                      <a:lnTo>
                        <a:pt x="101" y="55"/>
                      </a:lnTo>
                      <a:lnTo>
                        <a:pt x="142" y="31"/>
                      </a:lnTo>
                      <a:lnTo>
                        <a:pt x="190" y="13"/>
                      </a:lnTo>
                      <a:lnTo>
                        <a:pt x="247" y="2"/>
                      </a:lnTo>
                      <a:lnTo>
                        <a:pt x="314" y="0"/>
                      </a:lnTo>
                      <a:lnTo>
                        <a:pt x="380" y="9"/>
                      </a:lnTo>
                      <a:lnTo>
                        <a:pt x="436" y="33"/>
                      </a:lnTo>
                      <a:lnTo>
                        <a:pt x="484" y="68"/>
                      </a:lnTo>
                      <a:lnTo>
                        <a:pt x="524" y="113"/>
                      </a:lnTo>
                      <a:lnTo>
                        <a:pt x="554" y="165"/>
                      </a:lnTo>
                      <a:lnTo>
                        <a:pt x="577" y="222"/>
                      </a:lnTo>
                      <a:lnTo>
                        <a:pt x="591" y="284"/>
                      </a:lnTo>
                      <a:lnTo>
                        <a:pt x="596" y="347"/>
                      </a:lnTo>
                      <a:lnTo>
                        <a:pt x="595" y="409"/>
                      </a:lnTo>
                      <a:lnTo>
                        <a:pt x="585" y="469"/>
                      </a:lnTo>
                      <a:lnTo>
                        <a:pt x="566" y="525"/>
                      </a:lnTo>
                      <a:lnTo>
                        <a:pt x="540" y="574"/>
                      </a:lnTo>
                      <a:lnTo>
                        <a:pt x="507" y="615"/>
                      </a:lnTo>
                      <a:lnTo>
                        <a:pt x="465" y="645"/>
                      </a:lnTo>
                      <a:lnTo>
                        <a:pt x="417" y="663"/>
                      </a:lnTo>
                      <a:lnTo>
                        <a:pt x="360" y="666"/>
                      </a:lnTo>
                      <a:lnTo>
                        <a:pt x="389" y="659"/>
                      </a:lnTo>
                      <a:lnTo>
                        <a:pt x="417" y="642"/>
                      </a:lnTo>
                      <a:lnTo>
                        <a:pt x="441" y="617"/>
                      </a:lnTo>
                      <a:lnTo>
                        <a:pt x="463" y="583"/>
                      </a:lnTo>
                      <a:lnTo>
                        <a:pt x="482" y="544"/>
                      </a:lnTo>
                      <a:lnTo>
                        <a:pt x="497" y="501"/>
                      </a:lnTo>
                      <a:lnTo>
                        <a:pt x="509" y="454"/>
                      </a:lnTo>
                      <a:lnTo>
                        <a:pt x="517" y="404"/>
                      </a:lnTo>
                      <a:lnTo>
                        <a:pt x="520" y="355"/>
                      </a:lnTo>
                      <a:lnTo>
                        <a:pt x="519" y="305"/>
                      </a:lnTo>
                      <a:lnTo>
                        <a:pt x="514" y="258"/>
                      </a:lnTo>
                      <a:lnTo>
                        <a:pt x="502" y="213"/>
                      </a:lnTo>
                      <a:lnTo>
                        <a:pt x="485" y="174"/>
                      </a:lnTo>
                      <a:lnTo>
                        <a:pt x="462" y="139"/>
                      </a:lnTo>
                      <a:lnTo>
                        <a:pt x="433" y="112"/>
                      </a:lnTo>
                      <a:lnTo>
                        <a:pt x="397" y="93"/>
                      </a:lnTo>
                      <a:lnTo>
                        <a:pt x="341" y="75"/>
                      </a:lnTo>
                      <a:lnTo>
                        <a:pt x="290" y="65"/>
                      </a:lnTo>
                      <a:lnTo>
                        <a:pt x="246" y="61"/>
                      </a:lnTo>
                      <a:lnTo>
                        <a:pt x="207" y="63"/>
                      </a:lnTo>
                      <a:lnTo>
                        <a:pt x="174" y="71"/>
                      </a:lnTo>
                      <a:lnTo>
                        <a:pt x="146" y="84"/>
                      </a:lnTo>
                      <a:lnTo>
                        <a:pt x="121" y="101"/>
                      </a:lnTo>
                      <a:lnTo>
                        <a:pt x="101" y="123"/>
                      </a:lnTo>
                      <a:lnTo>
                        <a:pt x="84" y="149"/>
                      </a:lnTo>
                      <a:lnTo>
                        <a:pt x="69" y="176"/>
                      </a:lnTo>
                      <a:lnTo>
                        <a:pt x="57" y="206"/>
                      </a:lnTo>
                      <a:lnTo>
                        <a:pt x="48" y="239"/>
                      </a:lnTo>
                      <a:lnTo>
                        <a:pt x="40" y="272"/>
                      </a:lnTo>
                      <a:lnTo>
                        <a:pt x="33" y="305"/>
                      </a:lnTo>
                      <a:lnTo>
                        <a:pt x="28" y="339"/>
                      </a:lnTo>
                      <a:lnTo>
                        <a:pt x="22" y="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3" name="手繪多邊形 5"/>
                <p:cNvSpPr>
                  <a:spLocks/>
                </p:cNvSpPr>
                <p:nvPr/>
              </p:nvSpPr>
              <p:spPr bwMode="ltGray">
                <a:xfrm rot="12185230" flipV="1">
                  <a:off x="4029" y="1802"/>
                  <a:ext cx="571" cy="531"/>
                </a:xfrm>
                <a:custGeom>
                  <a:avLst/>
                  <a:gdLst>
                    <a:gd name="T0" fmla="*/ 0 w 257"/>
                    <a:gd name="T1" fmla="*/ 0 h 237"/>
                    <a:gd name="T2" fmla="*/ 0 w 257"/>
                    <a:gd name="T3" fmla="*/ 25 h 237"/>
                    <a:gd name="T4" fmla="*/ 3 w 257"/>
                    <a:gd name="T5" fmla="*/ 50 h 237"/>
                    <a:gd name="T6" fmla="*/ 6 w 257"/>
                    <a:gd name="T7" fmla="*/ 75 h 237"/>
                    <a:gd name="T8" fmla="*/ 11 w 257"/>
                    <a:gd name="T9" fmla="*/ 98 h 237"/>
                    <a:gd name="T10" fmla="*/ 18 w 257"/>
                    <a:gd name="T11" fmla="*/ 119 h 237"/>
                    <a:gd name="T12" fmla="*/ 27 w 257"/>
                    <a:gd name="T13" fmla="*/ 141 h 237"/>
                    <a:gd name="T14" fmla="*/ 38 w 257"/>
                    <a:gd name="T15" fmla="*/ 161 h 237"/>
                    <a:gd name="T16" fmla="*/ 51 w 257"/>
                    <a:gd name="T17" fmla="*/ 178 h 237"/>
                    <a:gd name="T18" fmla="*/ 67 w 257"/>
                    <a:gd name="T19" fmla="*/ 194 h 237"/>
                    <a:gd name="T20" fmla="*/ 86 w 257"/>
                    <a:gd name="T21" fmla="*/ 208 h 237"/>
                    <a:gd name="T22" fmla="*/ 106 w 257"/>
                    <a:gd name="T23" fmla="*/ 219 h 237"/>
                    <a:gd name="T24" fmla="*/ 131 w 257"/>
                    <a:gd name="T25" fmla="*/ 228 h 237"/>
                    <a:gd name="T26" fmla="*/ 158 w 257"/>
                    <a:gd name="T27" fmla="*/ 234 h 237"/>
                    <a:gd name="T28" fmla="*/ 188 w 257"/>
                    <a:gd name="T29" fmla="*/ 237 h 237"/>
                    <a:gd name="T30" fmla="*/ 220 w 257"/>
                    <a:gd name="T31" fmla="*/ 236 h 237"/>
                    <a:gd name="T32" fmla="*/ 257 w 257"/>
                    <a:gd name="T33" fmla="*/ 232 h 237"/>
                    <a:gd name="T34" fmla="*/ 224 w 257"/>
                    <a:gd name="T35" fmla="*/ 227 h 237"/>
                    <a:gd name="T36" fmla="*/ 195 w 257"/>
                    <a:gd name="T37" fmla="*/ 220 h 237"/>
                    <a:gd name="T38" fmla="*/ 170 w 257"/>
                    <a:gd name="T39" fmla="*/ 212 h 237"/>
                    <a:gd name="T40" fmla="*/ 148 w 257"/>
                    <a:gd name="T41" fmla="*/ 204 h 237"/>
                    <a:gd name="T42" fmla="*/ 128 w 257"/>
                    <a:gd name="T43" fmla="*/ 193 h 237"/>
                    <a:gd name="T44" fmla="*/ 112 w 257"/>
                    <a:gd name="T45" fmla="*/ 182 h 237"/>
                    <a:gd name="T46" fmla="*/ 97 w 257"/>
                    <a:gd name="T47" fmla="*/ 169 h 237"/>
                    <a:gd name="T48" fmla="*/ 84 w 257"/>
                    <a:gd name="T49" fmla="*/ 155 h 237"/>
                    <a:gd name="T50" fmla="*/ 72 w 257"/>
                    <a:gd name="T51" fmla="*/ 141 h 237"/>
                    <a:gd name="T52" fmla="*/ 61 w 257"/>
                    <a:gd name="T53" fmla="*/ 125 h 237"/>
                    <a:gd name="T54" fmla="*/ 52 w 257"/>
                    <a:gd name="T55" fmla="*/ 107 h 237"/>
                    <a:gd name="T56" fmla="*/ 43 w 257"/>
                    <a:gd name="T57" fmla="*/ 88 h 237"/>
                    <a:gd name="T58" fmla="*/ 33 w 257"/>
                    <a:gd name="T59" fmla="*/ 69 h 237"/>
                    <a:gd name="T60" fmla="*/ 23 w 257"/>
                    <a:gd name="T61" fmla="*/ 47 h 237"/>
                    <a:gd name="T62" fmla="*/ 12 w 257"/>
                    <a:gd name="T63" fmla="*/ 24 h 237"/>
                    <a:gd name="T64" fmla="*/ 0 w 257"/>
                    <a:gd name="T6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7" h="2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3" y="50"/>
                      </a:lnTo>
                      <a:lnTo>
                        <a:pt x="6" y="75"/>
                      </a:lnTo>
                      <a:lnTo>
                        <a:pt x="11" y="98"/>
                      </a:lnTo>
                      <a:lnTo>
                        <a:pt x="18" y="119"/>
                      </a:lnTo>
                      <a:lnTo>
                        <a:pt x="27" y="141"/>
                      </a:lnTo>
                      <a:lnTo>
                        <a:pt x="38" y="161"/>
                      </a:lnTo>
                      <a:lnTo>
                        <a:pt x="51" y="178"/>
                      </a:lnTo>
                      <a:lnTo>
                        <a:pt x="67" y="194"/>
                      </a:lnTo>
                      <a:lnTo>
                        <a:pt x="86" y="208"/>
                      </a:lnTo>
                      <a:lnTo>
                        <a:pt x="106" y="219"/>
                      </a:lnTo>
                      <a:lnTo>
                        <a:pt x="131" y="228"/>
                      </a:lnTo>
                      <a:lnTo>
                        <a:pt x="158" y="234"/>
                      </a:lnTo>
                      <a:lnTo>
                        <a:pt x="188" y="237"/>
                      </a:lnTo>
                      <a:lnTo>
                        <a:pt x="220" y="236"/>
                      </a:lnTo>
                      <a:lnTo>
                        <a:pt x="257" y="232"/>
                      </a:lnTo>
                      <a:lnTo>
                        <a:pt x="224" y="227"/>
                      </a:lnTo>
                      <a:lnTo>
                        <a:pt x="195" y="220"/>
                      </a:lnTo>
                      <a:lnTo>
                        <a:pt x="170" y="212"/>
                      </a:lnTo>
                      <a:lnTo>
                        <a:pt x="148" y="204"/>
                      </a:lnTo>
                      <a:lnTo>
                        <a:pt x="128" y="193"/>
                      </a:lnTo>
                      <a:lnTo>
                        <a:pt x="112" y="182"/>
                      </a:lnTo>
                      <a:lnTo>
                        <a:pt x="97" y="169"/>
                      </a:lnTo>
                      <a:lnTo>
                        <a:pt x="84" y="155"/>
                      </a:lnTo>
                      <a:lnTo>
                        <a:pt x="72" y="141"/>
                      </a:lnTo>
                      <a:lnTo>
                        <a:pt x="61" y="125"/>
                      </a:lnTo>
                      <a:lnTo>
                        <a:pt x="52" y="107"/>
                      </a:lnTo>
                      <a:lnTo>
                        <a:pt x="43" y="88"/>
                      </a:lnTo>
                      <a:lnTo>
                        <a:pt x="33" y="69"/>
                      </a:lnTo>
                      <a:lnTo>
                        <a:pt x="23" y="47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4" name="手繪多邊形​​ 6"/>
                <p:cNvSpPr>
                  <a:spLocks/>
                </p:cNvSpPr>
                <p:nvPr/>
              </p:nvSpPr>
              <p:spPr bwMode="ltGray">
                <a:xfrm rot="12185230" flipV="1">
                  <a:off x="3639" y="2167"/>
                  <a:ext cx="277" cy="249"/>
                </a:xfrm>
                <a:custGeom>
                  <a:avLst/>
                  <a:gdLst>
                    <a:gd name="T0" fmla="*/ 77 w 124"/>
                    <a:gd name="T1" fmla="*/ 0 h 110"/>
                    <a:gd name="T2" fmla="*/ 124 w 124"/>
                    <a:gd name="T3" fmla="*/ 108 h 110"/>
                    <a:gd name="T4" fmla="*/ 120 w 124"/>
                    <a:gd name="T5" fmla="*/ 107 h 110"/>
                    <a:gd name="T6" fmla="*/ 107 w 124"/>
                    <a:gd name="T7" fmla="*/ 105 h 110"/>
                    <a:gd name="T8" fmla="*/ 89 w 124"/>
                    <a:gd name="T9" fmla="*/ 101 h 110"/>
                    <a:gd name="T10" fmla="*/ 68 w 124"/>
                    <a:gd name="T11" fmla="*/ 99 h 110"/>
                    <a:gd name="T12" fmla="*/ 45 w 124"/>
                    <a:gd name="T13" fmla="*/ 97 h 110"/>
                    <a:gd name="T14" fmla="*/ 25 w 124"/>
                    <a:gd name="T15" fmla="*/ 98 h 110"/>
                    <a:gd name="T16" fmla="*/ 9 w 124"/>
                    <a:gd name="T17" fmla="*/ 102 h 110"/>
                    <a:gd name="T18" fmla="*/ 0 w 124"/>
                    <a:gd name="T19" fmla="*/ 110 h 110"/>
                    <a:gd name="T20" fmla="*/ 4 w 124"/>
                    <a:gd name="T21" fmla="*/ 98 h 110"/>
                    <a:gd name="T22" fmla="*/ 8 w 124"/>
                    <a:gd name="T23" fmla="*/ 89 h 110"/>
                    <a:gd name="T24" fmla="*/ 16 w 124"/>
                    <a:gd name="T25" fmla="*/ 82 h 110"/>
                    <a:gd name="T26" fmla="*/ 25 w 124"/>
                    <a:gd name="T27" fmla="*/ 76 h 110"/>
                    <a:gd name="T28" fmla="*/ 36 w 124"/>
                    <a:gd name="T29" fmla="*/ 72 h 110"/>
                    <a:gd name="T30" fmla="*/ 47 w 124"/>
                    <a:gd name="T31" fmla="*/ 71 h 110"/>
                    <a:gd name="T32" fmla="*/ 59 w 124"/>
                    <a:gd name="T33" fmla="*/ 71 h 110"/>
                    <a:gd name="T34" fmla="*/ 72 w 124"/>
                    <a:gd name="T35" fmla="*/ 74 h 110"/>
                    <a:gd name="T36" fmla="*/ 73 w 124"/>
                    <a:gd name="T37" fmla="*/ 71 h 110"/>
                    <a:gd name="T38" fmla="*/ 70 w 124"/>
                    <a:gd name="T39" fmla="*/ 56 h 110"/>
                    <a:gd name="T40" fmla="*/ 67 w 124"/>
                    <a:gd name="T41" fmla="*/ 38 h 110"/>
                    <a:gd name="T42" fmla="*/ 65 w 124"/>
                    <a:gd name="T43" fmla="*/ 30 h 110"/>
                    <a:gd name="T44" fmla="*/ 63 w 124"/>
                    <a:gd name="T45" fmla="*/ 30 h 110"/>
                    <a:gd name="T46" fmla="*/ 61 w 124"/>
                    <a:gd name="T47" fmla="*/ 29 h 110"/>
                    <a:gd name="T48" fmla="*/ 59 w 124"/>
                    <a:gd name="T49" fmla="*/ 26 h 110"/>
                    <a:gd name="T50" fmla="*/ 57 w 124"/>
                    <a:gd name="T51" fmla="*/ 23 h 110"/>
                    <a:gd name="T52" fmla="*/ 57 w 124"/>
                    <a:gd name="T53" fmla="*/ 19 h 110"/>
                    <a:gd name="T54" fmla="*/ 59 w 124"/>
                    <a:gd name="T55" fmla="*/ 14 h 110"/>
                    <a:gd name="T56" fmla="*/ 66 w 124"/>
                    <a:gd name="T57" fmla="*/ 8 h 110"/>
                    <a:gd name="T58" fmla="*/ 77 w 124"/>
                    <a:gd name="T5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4" h="110">
                      <a:moveTo>
                        <a:pt x="77" y="0"/>
                      </a:moveTo>
                      <a:lnTo>
                        <a:pt x="124" y="108"/>
                      </a:lnTo>
                      <a:lnTo>
                        <a:pt x="120" y="107"/>
                      </a:lnTo>
                      <a:lnTo>
                        <a:pt x="107" y="105"/>
                      </a:lnTo>
                      <a:lnTo>
                        <a:pt x="89" y="101"/>
                      </a:lnTo>
                      <a:lnTo>
                        <a:pt x="68" y="99"/>
                      </a:lnTo>
                      <a:lnTo>
                        <a:pt x="45" y="97"/>
                      </a:lnTo>
                      <a:lnTo>
                        <a:pt x="25" y="98"/>
                      </a:lnTo>
                      <a:lnTo>
                        <a:pt x="9" y="102"/>
                      </a:lnTo>
                      <a:lnTo>
                        <a:pt x="0" y="110"/>
                      </a:lnTo>
                      <a:lnTo>
                        <a:pt x="4" y="98"/>
                      </a:lnTo>
                      <a:lnTo>
                        <a:pt x="8" y="89"/>
                      </a:lnTo>
                      <a:lnTo>
                        <a:pt x="16" y="82"/>
                      </a:lnTo>
                      <a:lnTo>
                        <a:pt x="25" y="76"/>
                      </a:lnTo>
                      <a:lnTo>
                        <a:pt x="36" y="72"/>
                      </a:lnTo>
                      <a:lnTo>
                        <a:pt x="47" y="71"/>
                      </a:lnTo>
                      <a:lnTo>
                        <a:pt x="59" y="71"/>
                      </a:lnTo>
                      <a:lnTo>
                        <a:pt x="72" y="74"/>
                      </a:lnTo>
                      <a:lnTo>
                        <a:pt x="73" y="71"/>
                      </a:lnTo>
                      <a:lnTo>
                        <a:pt x="70" y="56"/>
                      </a:lnTo>
                      <a:lnTo>
                        <a:pt x="67" y="38"/>
                      </a:lnTo>
                      <a:lnTo>
                        <a:pt x="65" y="30"/>
                      </a:lnTo>
                      <a:lnTo>
                        <a:pt x="63" y="30"/>
                      </a:lnTo>
                      <a:lnTo>
                        <a:pt x="61" y="29"/>
                      </a:lnTo>
                      <a:lnTo>
                        <a:pt x="59" y="26"/>
                      </a:lnTo>
                      <a:lnTo>
                        <a:pt x="57" y="23"/>
                      </a:lnTo>
                      <a:lnTo>
                        <a:pt x="57" y="19"/>
                      </a:lnTo>
                      <a:lnTo>
                        <a:pt x="59" y="14"/>
                      </a:lnTo>
                      <a:lnTo>
                        <a:pt x="66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5" name="手繪多邊形​​ 7"/>
                <p:cNvSpPr>
                  <a:spLocks/>
                </p:cNvSpPr>
                <p:nvPr/>
              </p:nvSpPr>
              <p:spPr bwMode="ltGray">
                <a:xfrm rot="12185230" flipV="1">
                  <a:off x="3979" y="977"/>
                  <a:ext cx="245" cy="347"/>
                </a:xfrm>
                <a:custGeom>
                  <a:avLst/>
                  <a:gdLst>
                    <a:gd name="T0" fmla="*/ 0 w 109"/>
                    <a:gd name="T1" fmla="*/ 0 h 156"/>
                    <a:gd name="T2" fmla="*/ 5 w 109"/>
                    <a:gd name="T3" fmla="*/ 1 h 156"/>
                    <a:gd name="T4" fmla="*/ 18 w 109"/>
                    <a:gd name="T5" fmla="*/ 5 h 156"/>
                    <a:gd name="T6" fmla="*/ 37 w 109"/>
                    <a:gd name="T7" fmla="*/ 12 h 156"/>
                    <a:gd name="T8" fmla="*/ 58 w 109"/>
                    <a:gd name="T9" fmla="*/ 24 h 156"/>
                    <a:gd name="T10" fmla="*/ 78 w 109"/>
                    <a:gd name="T11" fmla="*/ 44 h 156"/>
                    <a:gd name="T12" fmla="*/ 96 w 109"/>
                    <a:gd name="T13" fmla="*/ 71 h 156"/>
                    <a:gd name="T14" fmla="*/ 107 w 109"/>
                    <a:gd name="T15" fmla="*/ 108 h 156"/>
                    <a:gd name="T16" fmla="*/ 109 w 109"/>
                    <a:gd name="T17" fmla="*/ 156 h 156"/>
                    <a:gd name="T18" fmla="*/ 105 w 109"/>
                    <a:gd name="T19" fmla="*/ 156 h 156"/>
                    <a:gd name="T20" fmla="*/ 99 w 109"/>
                    <a:gd name="T21" fmla="*/ 156 h 156"/>
                    <a:gd name="T22" fmla="*/ 93 w 109"/>
                    <a:gd name="T23" fmla="*/ 156 h 156"/>
                    <a:gd name="T24" fmla="*/ 87 w 109"/>
                    <a:gd name="T25" fmla="*/ 154 h 156"/>
                    <a:gd name="T26" fmla="*/ 81 w 109"/>
                    <a:gd name="T27" fmla="*/ 153 h 156"/>
                    <a:gd name="T28" fmla="*/ 74 w 109"/>
                    <a:gd name="T29" fmla="*/ 150 h 156"/>
                    <a:gd name="T30" fmla="*/ 66 w 109"/>
                    <a:gd name="T31" fmla="*/ 145 h 156"/>
                    <a:gd name="T32" fmla="*/ 58 w 109"/>
                    <a:gd name="T33" fmla="*/ 139 h 156"/>
                    <a:gd name="T34" fmla="*/ 53 w 109"/>
                    <a:gd name="T35" fmla="*/ 126 h 156"/>
                    <a:gd name="T36" fmla="*/ 53 w 109"/>
                    <a:gd name="T37" fmla="*/ 111 h 156"/>
                    <a:gd name="T38" fmla="*/ 56 w 109"/>
                    <a:gd name="T39" fmla="*/ 96 h 156"/>
                    <a:gd name="T40" fmla="*/ 59 w 109"/>
                    <a:gd name="T41" fmla="*/ 80 h 156"/>
                    <a:gd name="T42" fmla="*/ 56 w 109"/>
                    <a:gd name="T43" fmla="*/ 62 h 156"/>
                    <a:gd name="T44" fmla="*/ 48 w 109"/>
                    <a:gd name="T45" fmla="*/ 43 h 156"/>
                    <a:gd name="T46" fmla="*/ 31 w 109"/>
                    <a:gd name="T47" fmla="*/ 23 h 156"/>
                    <a:gd name="T48" fmla="*/ 0 w 109"/>
                    <a:gd name="T49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9" h="156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8" y="5"/>
                      </a:lnTo>
                      <a:lnTo>
                        <a:pt x="37" y="12"/>
                      </a:lnTo>
                      <a:lnTo>
                        <a:pt x="58" y="24"/>
                      </a:lnTo>
                      <a:lnTo>
                        <a:pt x="78" y="44"/>
                      </a:lnTo>
                      <a:lnTo>
                        <a:pt x="96" y="71"/>
                      </a:lnTo>
                      <a:lnTo>
                        <a:pt x="107" y="108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3" y="156"/>
                      </a:lnTo>
                      <a:lnTo>
                        <a:pt x="87" y="154"/>
                      </a:lnTo>
                      <a:lnTo>
                        <a:pt x="81" y="153"/>
                      </a:lnTo>
                      <a:lnTo>
                        <a:pt x="74" y="150"/>
                      </a:lnTo>
                      <a:lnTo>
                        <a:pt x="66" y="145"/>
                      </a:lnTo>
                      <a:lnTo>
                        <a:pt x="58" y="139"/>
                      </a:lnTo>
                      <a:lnTo>
                        <a:pt x="53" y="126"/>
                      </a:lnTo>
                      <a:lnTo>
                        <a:pt x="53" y="111"/>
                      </a:lnTo>
                      <a:lnTo>
                        <a:pt x="56" y="96"/>
                      </a:lnTo>
                      <a:lnTo>
                        <a:pt x="59" y="80"/>
                      </a:lnTo>
                      <a:lnTo>
                        <a:pt x="56" y="62"/>
                      </a:lnTo>
                      <a:lnTo>
                        <a:pt x="48" y="43"/>
                      </a:ln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6" name="手繪多邊形 8"/>
                <p:cNvSpPr>
                  <a:spLocks/>
                </p:cNvSpPr>
                <p:nvPr/>
              </p:nvSpPr>
              <p:spPr bwMode="ltGray">
                <a:xfrm rot="12185230" flipV="1">
                  <a:off x="3845" y="2207"/>
                  <a:ext cx="103" cy="209"/>
                </a:xfrm>
                <a:custGeom>
                  <a:avLst/>
                  <a:gdLst>
                    <a:gd name="T0" fmla="*/ 31 w 46"/>
                    <a:gd name="T1" fmla="*/ 0 h 94"/>
                    <a:gd name="T2" fmla="*/ 20 w 46"/>
                    <a:gd name="T3" fmla="*/ 38 h 94"/>
                    <a:gd name="T4" fmla="*/ 15 w 46"/>
                    <a:gd name="T5" fmla="*/ 62 h 94"/>
                    <a:gd name="T6" fmla="*/ 11 w 46"/>
                    <a:gd name="T7" fmla="*/ 79 h 94"/>
                    <a:gd name="T8" fmla="*/ 0 w 46"/>
                    <a:gd name="T9" fmla="*/ 94 h 94"/>
                    <a:gd name="T10" fmla="*/ 12 w 46"/>
                    <a:gd name="T11" fmla="*/ 88 h 94"/>
                    <a:gd name="T12" fmla="*/ 23 w 46"/>
                    <a:gd name="T13" fmla="*/ 80 h 94"/>
                    <a:gd name="T14" fmla="*/ 32 w 46"/>
                    <a:gd name="T15" fmla="*/ 69 h 94"/>
                    <a:gd name="T16" fmla="*/ 40 w 46"/>
                    <a:gd name="T17" fmla="*/ 57 h 94"/>
                    <a:gd name="T18" fmla="*/ 45 w 46"/>
                    <a:gd name="T19" fmla="*/ 44 h 94"/>
                    <a:gd name="T20" fmla="*/ 46 w 46"/>
                    <a:gd name="T21" fmla="*/ 30 h 94"/>
                    <a:gd name="T22" fmla="*/ 42 w 46"/>
                    <a:gd name="T23" fmla="*/ 15 h 94"/>
                    <a:gd name="T24" fmla="*/ 31 w 46"/>
                    <a:gd name="T2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94">
                      <a:moveTo>
                        <a:pt x="31" y="0"/>
                      </a:moveTo>
                      <a:lnTo>
                        <a:pt x="20" y="38"/>
                      </a:lnTo>
                      <a:lnTo>
                        <a:pt x="15" y="62"/>
                      </a:lnTo>
                      <a:lnTo>
                        <a:pt x="11" y="79"/>
                      </a:lnTo>
                      <a:lnTo>
                        <a:pt x="0" y="94"/>
                      </a:lnTo>
                      <a:lnTo>
                        <a:pt x="12" y="88"/>
                      </a:lnTo>
                      <a:lnTo>
                        <a:pt x="23" y="80"/>
                      </a:lnTo>
                      <a:lnTo>
                        <a:pt x="32" y="69"/>
                      </a:lnTo>
                      <a:lnTo>
                        <a:pt x="40" y="57"/>
                      </a:lnTo>
                      <a:lnTo>
                        <a:pt x="45" y="44"/>
                      </a:lnTo>
                      <a:lnTo>
                        <a:pt x="46" y="30"/>
                      </a:lnTo>
                      <a:lnTo>
                        <a:pt x="42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7" name="手繪多邊形​ 9"/>
                <p:cNvSpPr>
                  <a:spLocks/>
                </p:cNvSpPr>
                <p:nvPr/>
              </p:nvSpPr>
              <p:spPr bwMode="ltGray">
                <a:xfrm rot="12185230" flipV="1">
                  <a:off x="3895" y="1325"/>
                  <a:ext cx="120" cy="90"/>
                </a:xfrm>
                <a:custGeom>
                  <a:avLst/>
                  <a:gdLst>
                    <a:gd name="T0" fmla="*/ 0 w 54"/>
                    <a:gd name="T1" fmla="*/ 0 h 40"/>
                    <a:gd name="T2" fmla="*/ 1 w 54"/>
                    <a:gd name="T3" fmla="*/ 1 h 40"/>
                    <a:gd name="T4" fmla="*/ 6 w 54"/>
                    <a:gd name="T5" fmla="*/ 3 h 40"/>
                    <a:gd name="T6" fmla="*/ 13 w 54"/>
                    <a:gd name="T7" fmla="*/ 8 h 40"/>
                    <a:gd name="T8" fmla="*/ 21 w 54"/>
                    <a:gd name="T9" fmla="*/ 12 h 40"/>
                    <a:gd name="T10" fmla="*/ 29 w 54"/>
                    <a:gd name="T11" fmla="*/ 15 h 40"/>
                    <a:gd name="T12" fmla="*/ 38 w 54"/>
                    <a:gd name="T13" fmla="*/ 17 h 40"/>
                    <a:gd name="T14" fmla="*/ 46 w 54"/>
                    <a:gd name="T15" fmla="*/ 18 h 40"/>
                    <a:gd name="T16" fmla="*/ 54 w 54"/>
                    <a:gd name="T17" fmla="*/ 16 h 40"/>
                    <a:gd name="T18" fmla="*/ 53 w 54"/>
                    <a:gd name="T19" fmla="*/ 25 h 40"/>
                    <a:gd name="T20" fmla="*/ 50 w 54"/>
                    <a:gd name="T21" fmla="*/ 33 h 40"/>
                    <a:gd name="T22" fmla="*/ 44 w 54"/>
                    <a:gd name="T23" fmla="*/ 38 h 40"/>
                    <a:gd name="T24" fmla="*/ 37 w 54"/>
                    <a:gd name="T25" fmla="*/ 40 h 40"/>
                    <a:gd name="T26" fmla="*/ 28 w 54"/>
                    <a:gd name="T27" fmla="*/ 39 h 40"/>
                    <a:gd name="T28" fmla="*/ 19 w 54"/>
                    <a:gd name="T29" fmla="*/ 32 h 40"/>
                    <a:gd name="T30" fmla="*/ 10 w 54"/>
                    <a:gd name="T31" fmla="*/ 20 h 40"/>
                    <a:gd name="T32" fmla="*/ 0 w 54"/>
                    <a:gd name="T3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0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3"/>
                      </a:lnTo>
                      <a:lnTo>
                        <a:pt x="13" y="8"/>
                      </a:lnTo>
                      <a:lnTo>
                        <a:pt x="21" y="12"/>
                      </a:lnTo>
                      <a:lnTo>
                        <a:pt x="29" y="15"/>
                      </a:lnTo>
                      <a:lnTo>
                        <a:pt x="38" y="17"/>
                      </a:lnTo>
                      <a:lnTo>
                        <a:pt x="46" y="18"/>
                      </a:lnTo>
                      <a:lnTo>
                        <a:pt x="54" y="16"/>
                      </a:lnTo>
                      <a:lnTo>
                        <a:pt x="53" y="25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7" y="40"/>
                      </a:lnTo>
                      <a:lnTo>
                        <a:pt x="28" y="39"/>
                      </a:lnTo>
                      <a:lnTo>
                        <a:pt x="19" y="32"/>
                      </a:lnTo>
                      <a:lnTo>
                        <a:pt x="1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8" name="手繪多邊形 10"/>
                <p:cNvSpPr>
                  <a:spLocks/>
                </p:cNvSpPr>
                <p:nvPr/>
              </p:nvSpPr>
              <p:spPr bwMode="ltGray">
                <a:xfrm rot="12185230" flipV="1">
                  <a:off x="3010" y="2344"/>
                  <a:ext cx="330" cy="2059"/>
                </a:xfrm>
                <a:custGeom>
                  <a:avLst/>
                  <a:gdLst>
                    <a:gd name="T0" fmla="*/ 0 w 149"/>
                    <a:gd name="T1" fmla="*/ 0 h 704"/>
                    <a:gd name="T2" fmla="*/ 6 w 149"/>
                    <a:gd name="T3" fmla="*/ 6 h 704"/>
                    <a:gd name="T4" fmla="*/ 16 w 149"/>
                    <a:gd name="T5" fmla="*/ 14 h 704"/>
                    <a:gd name="T6" fmla="*/ 28 w 149"/>
                    <a:gd name="T7" fmla="*/ 24 h 704"/>
                    <a:gd name="T8" fmla="*/ 41 w 149"/>
                    <a:gd name="T9" fmla="*/ 37 h 704"/>
                    <a:gd name="T10" fmla="*/ 58 w 149"/>
                    <a:gd name="T11" fmla="*/ 53 h 704"/>
                    <a:gd name="T12" fmla="*/ 73 w 149"/>
                    <a:gd name="T13" fmla="*/ 70 h 704"/>
                    <a:gd name="T14" fmla="*/ 88 w 149"/>
                    <a:gd name="T15" fmla="*/ 90 h 704"/>
                    <a:gd name="T16" fmla="*/ 100 w 149"/>
                    <a:gd name="T17" fmla="*/ 113 h 704"/>
                    <a:gd name="T18" fmla="*/ 112 w 149"/>
                    <a:gd name="T19" fmla="*/ 137 h 704"/>
                    <a:gd name="T20" fmla="*/ 120 w 149"/>
                    <a:gd name="T21" fmla="*/ 165 h 704"/>
                    <a:gd name="T22" fmla="*/ 124 w 149"/>
                    <a:gd name="T23" fmla="*/ 196 h 704"/>
                    <a:gd name="T24" fmla="*/ 126 w 149"/>
                    <a:gd name="T25" fmla="*/ 228 h 704"/>
                    <a:gd name="T26" fmla="*/ 120 w 149"/>
                    <a:gd name="T27" fmla="*/ 264 h 704"/>
                    <a:gd name="T28" fmla="*/ 109 w 149"/>
                    <a:gd name="T29" fmla="*/ 302 h 704"/>
                    <a:gd name="T30" fmla="*/ 92 w 149"/>
                    <a:gd name="T31" fmla="*/ 342 h 704"/>
                    <a:gd name="T32" fmla="*/ 67 w 149"/>
                    <a:gd name="T33" fmla="*/ 386 h 704"/>
                    <a:gd name="T34" fmla="*/ 39 w 149"/>
                    <a:gd name="T35" fmla="*/ 436 h 704"/>
                    <a:gd name="T36" fmla="*/ 21 w 149"/>
                    <a:gd name="T37" fmla="*/ 482 h 704"/>
                    <a:gd name="T38" fmla="*/ 10 w 149"/>
                    <a:gd name="T39" fmla="*/ 525 h 704"/>
                    <a:gd name="T40" fmla="*/ 6 w 149"/>
                    <a:gd name="T41" fmla="*/ 566 h 704"/>
                    <a:gd name="T42" fmla="*/ 6 w 149"/>
                    <a:gd name="T43" fmla="*/ 605 h 704"/>
                    <a:gd name="T44" fmla="*/ 8 w 149"/>
                    <a:gd name="T45" fmla="*/ 641 h 704"/>
                    <a:gd name="T46" fmla="*/ 12 w 149"/>
                    <a:gd name="T47" fmla="*/ 673 h 704"/>
                    <a:gd name="T48" fmla="*/ 14 w 149"/>
                    <a:gd name="T49" fmla="*/ 704 h 704"/>
                    <a:gd name="T50" fmla="*/ 41 w 149"/>
                    <a:gd name="T51" fmla="*/ 688 h 704"/>
                    <a:gd name="T52" fmla="*/ 39 w 149"/>
                    <a:gd name="T53" fmla="*/ 680 h 704"/>
                    <a:gd name="T54" fmla="*/ 36 w 149"/>
                    <a:gd name="T55" fmla="*/ 657 h 704"/>
                    <a:gd name="T56" fmla="*/ 33 w 149"/>
                    <a:gd name="T57" fmla="*/ 622 h 704"/>
                    <a:gd name="T58" fmla="*/ 35 w 149"/>
                    <a:gd name="T59" fmla="*/ 575 h 704"/>
                    <a:gd name="T60" fmla="*/ 41 w 149"/>
                    <a:gd name="T61" fmla="*/ 519 h 704"/>
                    <a:gd name="T62" fmla="*/ 58 w 149"/>
                    <a:gd name="T63" fmla="*/ 455 h 704"/>
                    <a:gd name="T64" fmla="*/ 86 w 149"/>
                    <a:gd name="T65" fmla="*/ 386 h 704"/>
                    <a:gd name="T66" fmla="*/ 129 w 149"/>
                    <a:gd name="T67" fmla="*/ 313 h 704"/>
                    <a:gd name="T68" fmla="*/ 143 w 149"/>
                    <a:gd name="T69" fmla="*/ 279 h 704"/>
                    <a:gd name="T70" fmla="*/ 149 w 149"/>
                    <a:gd name="T71" fmla="*/ 235 h 704"/>
                    <a:gd name="T72" fmla="*/ 144 w 149"/>
                    <a:gd name="T73" fmla="*/ 184 h 704"/>
                    <a:gd name="T74" fmla="*/ 131 w 149"/>
                    <a:gd name="T75" fmla="*/ 134 h 704"/>
                    <a:gd name="T76" fmla="*/ 109 w 149"/>
                    <a:gd name="T77" fmla="*/ 85 h 704"/>
                    <a:gd name="T78" fmla="*/ 81 w 149"/>
                    <a:gd name="T79" fmla="*/ 44 h 704"/>
                    <a:gd name="T80" fmla="*/ 44 w 149"/>
                    <a:gd name="T81" fmla="*/ 14 h 704"/>
                    <a:gd name="T82" fmla="*/ 0 w 149"/>
                    <a:gd name="T83" fmla="*/ 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9" h="70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4"/>
                      </a:lnTo>
                      <a:lnTo>
                        <a:pt x="28" y="24"/>
                      </a:lnTo>
                      <a:lnTo>
                        <a:pt x="41" y="37"/>
                      </a:lnTo>
                      <a:lnTo>
                        <a:pt x="58" y="53"/>
                      </a:lnTo>
                      <a:lnTo>
                        <a:pt x="73" y="70"/>
                      </a:lnTo>
                      <a:lnTo>
                        <a:pt x="88" y="90"/>
                      </a:lnTo>
                      <a:lnTo>
                        <a:pt x="100" y="113"/>
                      </a:lnTo>
                      <a:lnTo>
                        <a:pt x="112" y="137"/>
                      </a:lnTo>
                      <a:lnTo>
                        <a:pt x="120" y="165"/>
                      </a:lnTo>
                      <a:lnTo>
                        <a:pt x="124" y="196"/>
                      </a:lnTo>
                      <a:lnTo>
                        <a:pt x="126" y="228"/>
                      </a:lnTo>
                      <a:lnTo>
                        <a:pt x="120" y="264"/>
                      </a:lnTo>
                      <a:lnTo>
                        <a:pt x="109" y="302"/>
                      </a:lnTo>
                      <a:lnTo>
                        <a:pt x="92" y="342"/>
                      </a:lnTo>
                      <a:lnTo>
                        <a:pt x="67" y="386"/>
                      </a:lnTo>
                      <a:lnTo>
                        <a:pt x="39" y="436"/>
                      </a:lnTo>
                      <a:lnTo>
                        <a:pt x="21" y="482"/>
                      </a:lnTo>
                      <a:lnTo>
                        <a:pt x="10" y="525"/>
                      </a:lnTo>
                      <a:lnTo>
                        <a:pt x="6" y="566"/>
                      </a:lnTo>
                      <a:lnTo>
                        <a:pt x="6" y="605"/>
                      </a:lnTo>
                      <a:lnTo>
                        <a:pt x="8" y="641"/>
                      </a:lnTo>
                      <a:lnTo>
                        <a:pt x="12" y="673"/>
                      </a:lnTo>
                      <a:lnTo>
                        <a:pt x="14" y="704"/>
                      </a:lnTo>
                      <a:lnTo>
                        <a:pt x="41" y="688"/>
                      </a:lnTo>
                      <a:lnTo>
                        <a:pt x="39" y="680"/>
                      </a:lnTo>
                      <a:lnTo>
                        <a:pt x="36" y="657"/>
                      </a:lnTo>
                      <a:lnTo>
                        <a:pt x="33" y="622"/>
                      </a:lnTo>
                      <a:lnTo>
                        <a:pt x="35" y="575"/>
                      </a:lnTo>
                      <a:lnTo>
                        <a:pt x="41" y="519"/>
                      </a:lnTo>
                      <a:lnTo>
                        <a:pt x="58" y="455"/>
                      </a:lnTo>
                      <a:lnTo>
                        <a:pt x="86" y="386"/>
                      </a:lnTo>
                      <a:lnTo>
                        <a:pt x="129" y="313"/>
                      </a:lnTo>
                      <a:lnTo>
                        <a:pt x="143" y="279"/>
                      </a:lnTo>
                      <a:lnTo>
                        <a:pt x="149" y="235"/>
                      </a:lnTo>
                      <a:lnTo>
                        <a:pt x="144" y="184"/>
                      </a:lnTo>
                      <a:lnTo>
                        <a:pt x="131" y="134"/>
                      </a:lnTo>
                      <a:lnTo>
                        <a:pt x="109" y="85"/>
                      </a:lnTo>
                      <a:lnTo>
                        <a:pt x="81" y="44"/>
                      </a:lnTo>
                      <a:lnTo>
                        <a:pt x="4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56" name="手繪多邊形 11"/>
              <p:cNvSpPr>
                <a:spLocks/>
              </p:cNvSpPr>
              <p:nvPr/>
            </p:nvSpPr>
            <p:spPr bwMode="ltGray">
              <a:xfrm rot="373331" flipH="1">
                <a:off x="22" y="1957"/>
                <a:ext cx="323" cy="649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7" name="手繪多邊形​​ 12"/>
              <p:cNvSpPr>
                <a:spLocks/>
              </p:cNvSpPr>
              <p:nvPr/>
            </p:nvSpPr>
            <p:spPr bwMode="ltGray">
              <a:xfrm>
                <a:off x="168" y="1260"/>
                <a:ext cx="1259" cy="1532"/>
              </a:xfrm>
              <a:custGeom>
                <a:avLst/>
                <a:gdLst>
                  <a:gd name="T0" fmla="*/ 891 w 1259"/>
                  <a:gd name="T1" fmla="*/ 1532 h 1532"/>
                  <a:gd name="T2" fmla="*/ 954 w 1259"/>
                  <a:gd name="T3" fmla="*/ 1452 h 1532"/>
                  <a:gd name="T4" fmla="*/ 1032 w 1259"/>
                  <a:gd name="T5" fmla="*/ 1338 h 1532"/>
                  <a:gd name="T6" fmla="*/ 1115 w 1259"/>
                  <a:gd name="T7" fmla="*/ 1188 h 1532"/>
                  <a:gd name="T8" fmla="*/ 1194 w 1259"/>
                  <a:gd name="T9" fmla="*/ 1023 h 1532"/>
                  <a:gd name="T10" fmla="*/ 1244 w 1259"/>
                  <a:gd name="T11" fmla="*/ 841 h 1532"/>
                  <a:gd name="T12" fmla="*/ 1259 w 1259"/>
                  <a:gd name="T13" fmla="*/ 647 h 1532"/>
                  <a:gd name="T14" fmla="*/ 1230 w 1259"/>
                  <a:gd name="T15" fmla="*/ 463 h 1532"/>
                  <a:gd name="T16" fmla="*/ 1140 w 1259"/>
                  <a:gd name="T17" fmla="*/ 294 h 1532"/>
                  <a:gd name="T18" fmla="*/ 1043 w 1259"/>
                  <a:gd name="T19" fmla="*/ 190 h 1532"/>
                  <a:gd name="T20" fmla="*/ 961 w 1259"/>
                  <a:gd name="T21" fmla="*/ 109 h 1532"/>
                  <a:gd name="T22" fmla="*/ 894 w 1259"/>
                  <a:gd name="T23" fmla="*/ 65 h 1532"/>
                  <a:gd name="T24" fmla="*/ 786 w 1259"/>
                  <a:gd name="T25" fmla="*/ 18 h 1532"/>
                  <a:gd name="T26" fmla="*/ 642 w 1259"/>
                  <a:gd name="T27" fmla="*/ 0 h 1532"/>
                  <a:gd name="T28" fmla="*/ 440 w 1259"/>
                  <a:gd name="T29" fmla="*/ 23 h 1532"/>
                  <a:gd name="T30" fmla="*/ 366 w 1259"/>
                  <a:gd name="T31" fmla="*/ 44 h 1532"/>
                  <a:gd name="T32" fmla="*/ 292 w 1259"/>
                  <a:gd name="T33" fmla="*/ 58 h 1532"/>
                  <a:gd name="T34" fmla="*/ 229 w 1259"/>
                  <a:gd name="T35" fmla="*/ 79 h 1532"/>
                  <a:gd name="T36" fmla="*/ 178 w 1259"/>
                  <a:gd name="T37" fmla="*/ 103 h 1532"/>
                  <a:gd name="T38" fmla="*/ 127 w 1259"/>
                  <a:gd name="T39" fmla="*/ 127 h 1532"/>
                  <a:gd name="T40" fmla="*/ 82 w 1259"/>
                  <a:gd name="T41" fmla="*/ 158 h 1532"/>
                  <a:gd name="T42" fmla="*/ 41 w 1259"/>
                  <a:gd name="T43" fmla="*/ 197 h 1532"/>
                  <a:gd name="T44" fmla="*/ 0 w 1259"/>
                  <a:gd name="T45" fmla="*/ 243 h 1532"/>
                  <a:gd name="T46" fmla="*/ 76 w 1259"/>
                  <a:gd name="T47" fmla="*/ 215 h 1532"/>
                  <a:gd name="T48" fmla="*/ 144 w 1259"/>
                  <a:gd name="T49" fmla="*/ 194 h 1532"/>
                  <a:gd name="T50" fmla="*/ 212 w 1259"/>
                  <a:gd name="T51" fmla="*/ 179 h 1532"/>
                  <a:gd name="T52" fmla="*/ 280 w 1259"/>
                  <a:gd name="T53" fmla="*/ 164 h 1532"/>
                  <a:gd name="T54" fmla="*/ 336 w 1259"/>
                  <a:gd name="T55" fmla="*/ 149 h 1532"/>
                  <a:gd name="T56" fmla="*/ 397 w 1259"/>
                  <a:gd name="T57" fmla="*/ 149 h 1532"/>
                  <a:gd name="T58" fmla="*/ 458 w 1259"/>
                  <a:gd name="T59" fmla="*/ 141 h 1532"/>
                  <a:gd name="T60" fmla="*/ 511 w 1259"/>
                  <a:gd name="T61" fmla="*/ 146 h 1532"/>
                  <a:gd name="T62" fmla="*/ 565 w 1259"/>
                  <a:gd name="T63" fmla="*/ 152 h 1532"/>
                  <a:gd name="T64" fmla="*/ 618 w 1259"/>
                  <a:gd name="T65" fmla="*/ 166 h 1532"/>
                  <a:gd name="T66" fmla="*/ 669 w 1259"/>
                  <a:gd name="T67" fmla="*/ 186 h 1532"/>
                  <a:gd name="T68" fmla="*/ 715 w 1259"/>
                  <a:gd name="T69" fmla="*/ 205 h 1532"/>
                  <a:gd name="T70" fmla="*/ 760 w 1259"/>
                  <a:gd name="T71" fmla="*/ 239 h 1532"/>
                  <a:gd name="T72" fmla="*/ 811 w 1259"/>
                  <a:gd name="T73" fmla="*/ 267 h 1532"/>
                  <a:gd name="T74" fmla="*/ 855 w 1259"/>
                  <a:gd name="T75" fmla="*/ 307 h 1532"/>
                  <a:gd name="T76" fmla="*/ 899 w 1259"/>
                  <a:gd name="T77" fmla="*/ 348 h 1532"/>
                  <a:gd name="T78" fmla="*/ 971 w 1259"/>
                  <a:gd name="T79" fmla="*/ 464 h 1532"/>
                  <a:gd name="T80" fmla="*/ 1016 w 1259"/>
                  <a:gd name="T81" fmla="*/ 606 h 1532"/>
                  <a:gd name="T82" fmla="*/ 1027 w 1259"/>
                  <a:gd name="T83" fmla="*/ 774 h 1532"/>
                  <a:gd name="T84" fmla="*/ 1022 w 1259"/>
                  <a:gd name="T85" fmla="*/ 939 h 1532"/>
                  <a:gd name="T86" fmla="*/ 1002 w 1259"/>
                  <a:gd name="T87" fmla="*/ 1117 h 1532"/>
                  <a:gd name="T88" fmla="*/ 966 w 1259"/>
                  <a:gd name="T89" fmla="*/ 1279 h 1532"/>
                  <a:gd name="T90" fmla="*/ 933 w 1259"/>
                  <a:gd name="T91" fmla="*/ 1421 h 1532"/>
                  <a:gd name="T92" fmla="*/ 891 w 1259"/>
                  <a:gd name="T93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9" h="1532">
                    <a:moveTo>
                      <a:pt x="891" y="1532"/>
                    </a:moveTo>
                    <a:lnTo>
                      <a:pt x="954" y="1452"/>
                    </a:lnTo>
                    <a:lnTo>
                      <a:pt x="1032" y="1338"/>
                    </a:lnTo>
                    <a:lnTo>
                      <a:pt x="1115" y="1188"/>
                    </a:lnTo>
                    <a:lnTo>
                      <a:pt x="1194" y="1023"/>
                    </a:lnTo>
                    <a:lnTo>
                      <a:pt x="1244" y="841"/>
                    </a:lnTo>
                    <a:lnTo>
                      <a:pt x="1259" y="647"/>
                    </a:lnTo>
                    <a:lnTo>
                      <a:pt x="1230" y="463"/>
                    </a:lnTo>
                    <a:lnTo>
                      <a:pt x="1140" y="294"/>
                    </a:lnTo>
                    <a:lnTo>
                      <a:pt x="1043" y="190"/>
                    </a:lnTo>
                    <a:lnTo>
                      <a:pt x="961" y="109"/>
                    </a:lnTo>
                    <a:lnTo>
                      <a:pt x="894" y="65"/>
                    </a:lnTo>
                    <a:lnTo>
                      <a:pt x="786" y="18"/>
                    </a:lnTo>
                    <a:lnTo>
                      <a:pt x="642" y="0"/>
                    </a:lnTo>
                    <a:lnTo>
                      <a:pt x="440" y="23"/>
                    </a:lnTo>
                    <a:lnTo>
                      <a:pt x="366" y="44"/>
                    </a:lnTo>
                    <a:lnTo>
                      <a:pt x="292" y="58"/>
                    </a:lnTo>
                    <a:lnTo>
                      <a:pt x="229" y="79"/>
                    </a:lnTo>
                    <a:lnTo>
                      <a:pt x="178" y="103"/>
                    </a:lnTo>
                    <a:lnTo>
                      <a:pt x="127" y="127"/>
                    </a:lnTo>
                    <a:lnTo>
                      <a:pt x="82" y="158"/>
                    </a:lnTo>
                    <a:lnTo>
                      <a:pt x="41" y="197"/>
                    </a:lnTo>
                    <a:lnTo>
                      <a:pt x="0" y="243"/>
                    </a:lnTo>
                    <a:lnTo>
                      <a:pt x="76" y="215"/>
                    </a:lnTo>
                    <a:lnTo>
                      <a:pt x="144" y="194"/>
                    </a:lnTo>
                    <a:lnTo>
                      <a:pt x="212" y="179"/>
                    </a:lnTo>
                    <a:lnTo>
                      <a:pt x="280" y="164"/>
                    </a:lnTo>
                    <a:lnTo>
                      <a:pt x="336" y="149"/>
                    </a:lnTo>
                    <a:lnTo>
                      <a:pt x="397" y="149"/>
                    </a:lnTo>
                    <a:lnTo>
                      <a:pt x="458" y="141"/>
                    </a:lnTo>
                    <a:lnTo>
                      <a:pt x="511" y="146"/>
                    </a:lnTo>
                    <a:lnTo>
                      <a:pt x="565" y="152"/>
                    </a:lnTo>
                    <a:lnTo>
                      <a:pt x="618" y="166"/>
                    </a:lnTo>
                    <a:lnTo>
                      <a:pt x="669" y="186"/>
                    </a:lnTo>
                    <a:lnTo>
                      <a:pt x="715" y="205"/>
                    </a:lnTo>
                    <a:lnTo>
                      <a:pt x="760" y="239"/>
                    </a:lnTo>
                    <a:lnTo>
                      <a:pt x="811" y="267"/>
                    </a:lnTo>
                    <a:lnTo>
                      <a:pt x="855" y="307"/>
                    </a:lnTo>
                    <a:lnTo>
                      <a:pt x="899" y="348"/>
                    </a:lnTo>
                    <a:lnTo>
                      <a:pt x="971" y="464"/>
                    </a:lnTo>
                    <a:lnTo>
                      <a:pt x="1016" y="606"/>
                    </a:lnTo>
                    <a:lnTo>
                      <a:pt x="1027" y="774"/>
                    </a:lnTo>
                    <a:lnTo>
                      <a:pt x="1022" y="939"/>
                    </a:lnTo>
                    <a:lnTo>
                      <a:pt x="1002" y="1117"/>
                    </a:lnTo>
                    <a:lnTo>
                      <a:pt x="966" y="1279"/>
                    </a:lnTo>
                    <a:lnTo>
                      <a:pt x="933" y="1421"/>
                    </a:lnTo>
                    <a:lnTo>
                      <a:pt x="891" y="153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8" name="手繪多邊形 13"/>
              <p:cNvSpPr>
                <a:spLocks/>
              </p:cNvSpPr>
              <p:nvPr/>
            </p:nvSpPr>
            <p:spPr bwMode="ltGray">
              <a:xfrm>
                <a:off x="0" y="2610"/>
                <a:ext cx="801" cy="459"/>
              </a:xfrm>
              <a:custGeom>
                <a:avLst/>
                <a:gdLst>
                  <a:gd name="T0" fmla="*/ 0 w 801"/>
                  <a:gd name="T1" fmla="*/ 0 h 459"/>
                  <a:gd name="T2" fmla="*/ 37 w 801"/>
                  <a:gd name="T3" fmla="*/ 69 h 459"/>
                  <a:gd name="T4" fmla="*/ 68 w 801"/>
                  <a:gd name="T5" fmla="*/ 132 h 459"/>
                  <a:gd name="T6" fmla="*/ 110 w 801"/>
                  <a:gd name="T7" fmla="*/ 188 h 459"/>
                  <a:gd name="T8" fmla="*/ 149 w 801"/>
                  <a:gd name="T9" fmla="*/ 229 h 459"/>
                  <a:gd name="T10" fmla="*/ 192 w 801"/>
                  <a:gd name="T11" fmla="*/ 278 h 459"/>
                  <a:gd name="T12" fmla="*/ 250 w 801"/>
                  <a:gd name="T13" fmla="*/ 314 h 459"/>
                  <a:gd name="T14" fmla="*/ 308 w 801"/>
                  <a:gd name="T15" fmla="*/ 336 h 459"/>
                  <a:gd name="T16" fmla="*/ 365 w 801"/>
                  <a:gd name="T17" fmla="*/ 365 h 459"/>
                  <a:gd name="T18" fmla="*/ 430 w 801"/>
                  <a:gd name="T19" fmla="*/ 381 h 459"/>
                  <a:gd name="T20" fmla="*/ 501 w 801"/>
                  <a:gd name="T21" fmla="*/ 390 h 459"/>
                  <a:gd name="T22" fmla="*/ 573 w 801"/>
                  <a:gd name="T23" fmla="*/ 392 h 459"/>
                  <a:gd name="T24" fmla="*/ 646 w 801"/>
                  <a:gd name="T25" fmla="*/ 381 h 459"/>
                  <a:gd name="T26" fmla="*/ 726 w 801"/>
                  <a:gd name="T27" fmla="*/ 362 h 459"/>
                  <a:gd name="T28" fmla="*/ 801 w 801"/>
                  <a:gd name="T29" fmla="*/ 335 h 459"/>
                  <a:gd name="T30" fmla="*/ 731 w 801"/>
                  <a:gd name="T31" fmla="*/ 377 h 459"/>
                  <a:gd name="T32" fmla="*/ 662 w 801"/>
                  <a:gd name="T33" fmla="*/ 404 h 459"/>
                  <a:gd name="T34" fmla="*/ 594 w 801"/>
                  <a:gd name="T35" fmla="*/ 432 h 459"/>
                  <a:gd name="T36" fmla="*/ 532 w 801"/>
                  <a:gd name="T37" fmla="*/ 445 h 459"/>
                  <a:gd name="T38" fmla="*/ 471 w 801"/>
                  <a:gd name="T39" fmla="*/ 459 h 459"/>
                  <a:gd name="T40" fmla="*/ 411 w 801"/>
                  <a:gd name="T41" fmla="*/ 458 h 459"/>
                  <a:gd name="T42" fmla="*/ 350 w 801"/>
                  <a:gd name="T43" fmla="*/ 458 h 459"/>
                  <a:gd name="T44" fmla="*/ 291 w 801"/>
                  <a:gd name="T45" fmla="*/ 450 h 459"/>
                  <a:gd name="T46" fmla="*/ 244 w 801"/>
                  <a:gd name="T47" fmla="*/ 436 h 459"/>
                  <a:gd name="T48" fmla="*/ 192 w 801"/>
                  <a:gd name="T49" fmla="*/ 415 h 459"/>
                  <a:gd name="T50" fmla="*/ 145 w 801"/>
                  <a:gd name="T51" fmla="*/ 394 h 459"/>
                  <a:gd name="T52" fmla="*/ 100 w 801"/>
                  <a:gd name="T53" fmla="*/ 373 h 459"/>
                  <a:gd name="T54" fmla="*/ 60 w 801"/>
                  <a:gd name="T55" fmla="*/ 347 h 459"/>
                  <a:gd name="T56" fmla="*/ 0 w 801"/>
                  <a:gd name="T57" fmla="*/ 294 h 459"/>
                  <a:gd name="T58" fmla="*/ 0 w 801"/>
                  <a:gd name="T5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1" h="459">
                    <a:moveTo>
                      <a:pt x="0" y="0"/>
                    </a:moveTo>
                    <a:lnTo>
                      <a:pt x="37" y="69"/>
                    </a:lnTo>
                    <a:lnTo>
                      <a:pt x="68" y="132"/>
                    </a:lnTo>
                    <a:lnTo>
                      <a:pt x="110" y="188"/>
                    </a:lnTo>
                    <a:lnTo>
                      <a:pt x="149" y="229"/>
                    </a:lnTo>
                    <a:lnTo>
                      <a:pt x="192" y="278"/>
                    </a:lnTo>
                    <a:lnTo>
                      <a:pt x="250" y="314"/>
                    </a:lnTo>
                    <a:lnTo>
                      <a:pt x="308" y="336"/>
                    </a:lnTo>
                    <a:lnTo>
                      <a:pt x="365" y="365"/>
                    </a:lnTo>
                    <a:lnTo>
                      <a:pt x="430" y="381"/>
                    </a:lnTo>
                    <a:lnTo>
                      <a:pt x="501" y="390"/>
                    </a:lnTo>
                    <a:lnTo>
                      <a:pt x="573" y="392"/>
                    </a:lnTo>
                    <a:lnTo>
                      <a:pt x="646" y="381"/>
                    </a:lnTo>
                    <a:lnTo>
                      <a:pt x="726" y="362"/>
                    </a:lnTo>
                    <a:lnTo>
                      <a:pt x="801" y="335"/>
                    </a:lnTo>
                    <a:lnTo>
                      <a:pt x="731" y="377"/>
                    </a:lnTo>
                    <a:lnTo>
                      <a:pt x="662" y="404"/>
                    </a:lnTo>
                    <a:lnTo>
                      <a:pt x="594" y="432"/>
                    </a:lnTo>
                    <a:lnTo>
                      <a:pt x="532" y="445"/>
                    </a:lnTo>
                    <a:lnTo>
                      <a:pt x="471" y="459"/>
                    </a:lnTo>
                    <a:lnTo>
                      <a:pt x="411" y="458"/>
                    </a:lnTo>
                    <a:lnTo>
                      <a:pt x="350" y="458"/>
                    </a:lnTo>
                    <a:lnTo>
                      <a:pt x="291" y="450"/>
                    </a:lnTo>
                    <a:lnTo>
                      <a:pt x="244" y="436"/>
                    </a:lnTo>
                    <a:lnTo>
                      <a:pt x="192" y="415"/>
                    </a:lnTo>
                    <a:lnTo>
                      <a:pt x="145" y="394"/>
                    </a:lnTo>
                    <a:lnTo>
                      <a:pt x="100" y="373"/>
                    </a:lnTo>
                    <a:lnTo>
                      <a:pt x="60" y="347"/>
                    </a:lnTo>
                    <a:lnTo>
                      <a:pt x="0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59" name="手繪多邊形​​ 14"/>
              <p:cNvSpPr>
                <a:spLocks/>
              </p:cNvSpPr>
              <p:nvPr/>
            </p:nvSpPr>
            <p:spPr bwMode="ltGray">
              <a:xfrm rot="373331" flipH="1">
                <a:off x="898" y="2855"/>
                <a:ext cx="354" cy="464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60" name="手繪多邊形 15"/>
              <p:cNvSpPr>
                <a:spLocks/>
              </p:cNvSpPr>
              <p:nvPr/>
            </p:nvSpPr>
            <p:spPr bwMode="ltGray">
              <a:xfrm rot="373331" flipH="1">
                <a:off x="799" y="2979"/>
                <a:ext cx="87" cy="274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4" name="手繪多邊形 16"/>
              <p:cNvSpPr>
                <a:spLocks/>
              </p:cNvSpPr>
              <p:nvPr/>
            </p:nvSpPr>
            <p:spPr bwMode="ltGray">
              <a:xfrm>
                <a:off x="1190" y="3273"/>
                <a:ext cx="1108" cy="1047"/>
              </a:xfrm>
              <a:custGeom>
                <a:avLst/>
                <a:gdLst>
                  <a:gd name="T0" fmla="*/ 784 w 1108"/>
                  <a:gd name="T1" fmla="*/ 1047 h 1047"/>
                  <a:gd name="T2" fmla="*/ 692 w 1108"/>
                  <a:gd name="T3" fmla="*/ 1011 h 1047"/>
                  <a:gd name="T4" fmla="*/ 607 w 1108"/>
                  <a:gd name="T5" fmla="*/ 945 h 1047"/>
                  <a:gd name="T6" fmla="*/ 517 w 1108"/>
                  <a:gd name="T7" fmla="*/ 861 h 1047"/>
                  <a:gd name="T8" fmla="*/ 432 w 1108"/>
                  <a:gd name="T9" fmla="*/ 776 h 1047"/>
                  <a:gd name="T10" fmla="*/ 350 w 1108"/>
                  <a:gd name="T11" fmla="*/ 677 h 1047"/>
                  <a:gd name="T12" fmla="*/ 266 w 1108"/>
                  <a:gd name="T13" fmla="*/ 563 h 1047"/>
                  <a:gd name="T14" fmla="*/ 188 w 1108"/>
                  <a:gd name="T15" fmla="*/ 447 h 1047"/>
                  <a:gd name="T16" fmla="*/ 122 w 1108"/>
                  <a:gd name="T17" fmla="*/ 325 h 1047"/>
                  <a:gd name="T18" fmla="*/ 65 w 1108"/>
                  <a:gd name="T19" fmla="*/ 211 h 1047"/>
                  <a:gd name="T20" fmla="*/ 21 w 1108"/>
                  <a:gd name="T21" fmla="*/ 101 h 1047"/>
                  <a:gd name="T22" fmla="*/ 0 w 1108"/>
                  <a:gd name="T23" fmla="*/ 0 h 1047"/>
                  <a:gd name="T24" fmla="*/ 109 w 1108"/>
                  <a:gd name="T25" fmla="*/ 217 h 1047"/>
                  <a:gd name="T26" fmla="*/ 209 w 1108"/>
                  <a:gd name="T27" fmla="*/ 378 h 1047"/>
                  <a:gd name="T28" fmla="*/ 294 w 1108"/>
                  <a:gd name="T29" fmla="*/ 500 h 1047"/>
                  <a:gd name="T30" fmla="*/ 373 w 1108"/>
                  <a:gd name="T31" fmla="*/ 590 h 1047"/>
                  <a:gd name="T32" fmla="*/ 441 w 1108"/>
                  <a:gd name="T33" fmla="*/ 661 h 1047"/>
                  <a:gd name="T34" fmla="*/ 506 w 1108"/>
                  <a:gd name="T35" fmla="*/ 713 h 1047"/>
                  <a:gd name="T36" fmla="*/ 564 w 1108"/>
                  <a:gd name="T37" fmla="*/ 754 h 1047"/>
                  <a:gd name="T38" fmla="*/ 620 w 1108"/>
                  <a:gd name="T39" fmla="*/ 801 h 1047"/>
                  <a:gd name="T40" fmla="*/ 754 w 1108"/>
                  <a:gd name="T41" fmla="*/ 899 h 1047"/>
                  <a:gd name="T42" fmla="*/ 925 w 1108"/>
                  <a:gd name="T43" fmla="*/ 977 h 1047"/>
                  <a:gd name="T44" fmla="*/ 1108 w 1108"/>
                  <a:gd name="T45" fmla="*/ 1047 h 1047"/>
                  <a:gd name="T46" fmla="*/ 784 w 1108"/>
                  <a:gd name="T4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8" h="1047">
                    <a:moveTo>
                      <a:pt x="784" y="1047"/>
                    </a:moveTo>
                    <a:lnTo>
                      <a:pt x="692" y="1011"/>
                    </a:lnTo>
                    <a:lnTo>
                      <a:pt x="607" y="945"/>
                    </a:lnTo>
                    <a:lnTo>
                      <a:pt x="517" y="861"/>
                    </a:lnTo>
                    <a:lnTo>
                      <a:pt x="432" y="776"/>
                    </a:lnTo>
                    <a:lnTo>
                      <a:pt x="350" y="677"/>
                    </a:lnTo>
                    <a:lnTo>
                      <a:pt x="266" y="563"/>
                    </a:lnTo>
                    <a:lnTo>
                      <a:pt x="188" y="447"/>
                    </a:lnTo>
                    <a:lnTo>
                      <a:pt x="122" y="325"/>
                    </a:lnTo>
                    <a:lnTo>
                      <a:pt x="65" y="211"/>
                    </a:lnTo>
                    <a:lnTo>
                      <a:pt x="21" y="101"/>
                    </a:lnTo>
                    <a:lnTo>
                      <a:pt x="0" y="0"/>
                    </a:lnTo>
                    <a:lnTo>
                      <a:pt x="109" y="217"/>
                    </a:lnTo>
                    <a:lnTo>
                      <a:pt x="209" y="378"/>
                    </a:lnTo>
                    <a:lnTo>
                      <a:pt x="294" y="500"/>
                    </a:lnTo>
                    <a:lnTo>
                      <a:pt x="373" y="590"/>
                    </a:lnTo>
                    <a:lnTo>
                      <a:pt x="441" y="661"/>
                    </a:lnTo>
                    <a:lnTo>
                      <a:pt x="506" y="713"/>
                    </a:lnTo>
                    <a:lnTo>
                      <a:pt x="564" y="754"/>
                    </a:lnTo>
                    <a:lnTo>
                      <a:pt x="620" y="801"/>
                    </a:lnTo>
                    <a:lnTo>
                      <a:pt x="754" y="899"/>
                    </a:lnTo>
                    <a:lnTo>
                      <a:pt x="925" y="977"/>
                    </a:lnTo>
                    <a:lnTo>
                      <a:pt x="1108" y="1047"/>
                    </a:lnTo>
                    <a:lnTo>
                      <a:pt x="784" y="104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105" name="群組 17"/>
              <p:cNvGrpSpPr>
                <a:grpSpLocks/>
              </p:cNvGrpSpPr>
              <p:nvPr/>
            </p:nvGrpSpPr>
            <p:grpSpPr bwMode="auto">
              <a:xfrm rot="3220060">
                <a:off x="2631" y="754"/>
                <a:ext cx="569" cy="637"/>
                <a:chOff x="1727" y="866"/>
                <a:chExt cx="129" cy="157"/>
              </a:xfrm>
            </p:grpSpPr>
            <p:sp>
              <p:nvSpPr>
                <p:cNvPr id="129" name="手繪多邊形 1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0" name="手繪多邊形 1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1" name="手繪多邊形 2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6" name="群組 21"/>
              <p:cNvGrpSpPr>
                <a:grpSpLocks/>
              </p:cNvGrpSpPr>
              <p:nvPr/>
            </p:nvGrpSpPr>
            <p:grpSpPr bwMode="auto">
              <a:xfrm rot="-6691250">
                <a:off x="3637" y="132"/>
                <a:ext cx="356" cy="607"/>
                <a:chOff x="1727" y="866"/>
                <a:chExt cx="129" cy="157"/>
              </a:xfrm>
            </p:grpSpPr>
            <p:sp>
              <p:nvSpPr>
                <p:cNvPr id="126" name="手繪多邊形 22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7" name="手繪多邊形 23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8" name="手繪多邊形 24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7" name="群組 25"/>
              <p:cNvGrpSpPr>
                <a:grpSpLocks/>
              </p:cNvGrpSpPr>
              <p:nvPr/>
            </p:nvGrpSpPr>
            <p:grpSpPr bwMode="auto">
              <a:xfrm rot="-13075160">
                <a:off x="668" y="3321"/>
                <a:ext cx="501" cy="502"/>
                <a:chOff x="1727" y="866"/>
                <a:chExt cx="129" cy="157"/>
              </a:xfrm>
            </p:grpSpPr>
            <p:sp>
              <p:nvSpPr>
                <p:cNvPr id="123" name="手繪多邊形 26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4" name="手繪多邊形 27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5" name="手繪多邊形 28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8" name="群組 29"/>
              <p:cNvGrpSpPr>
                <a:grpSpLocks/>
              </p:cNvGrpSpPr>
              <p:nvPr/>
            </p:nvGrpSpPr>
            <p:grpSpPr bwMode="auto">
              <a:xfrm rot="4106450" flipH="1">
                <a:off x="393" y="262"/>
                <a:ext cx="709" cy="892"/>
                <a:chOff x="1727" y="866"/>
                <a:chExt cx="129" cy="157"/>
              </a:xfrm>
            </p:grpSpPr>
            <p:sp>
              <p:nvSpPr>
                <p:cNvPr id="120" name="手繪多邊形 3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1" name="手繪多邊形 3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2" name="手繪多邊形​​ 3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9" name="群組 33"/>
              <p:cNvGrpSpPr>
                <a:grpSpLocks/>
              </p:cNvGrpSpPr>
              <p:nvPr/>
            </p:nvGrpSpPr>
            <p:grpSpPr bwMode="auto">
              <a:xfrm rot="10015322" flipH="1">
                <a:off x="4625" y="2382"/>
                <a:ext cx="709" cy="892"/>
                <a:chOff x="1727" y="866"/>
                <a:chExt cx="129" cy="157"/>
              </a:xfrm>
            </p:grpSpPr>
            <p:sp>
              <p:nvSpPr>
                <p:cNvPr id="117" name="手繪多邊形 3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8" name="手繪多邊形 3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9" name="手繪多邊形​​ 3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110" name="手繪多邊形​​ 37"/>
              <p:cNvSpPr>
                <a:spLocks/>
              </p:cNvSpPr>
              <p:nvPr/>
            </p:nvSpPr>
            <p:spPr bwMode="ltGray">
              <a:xfrm>
                <a:off x="1217" y="2"/>
                <a:ext cx="862" cy="886"/>
              </a:xfrm>
              <a:custGeom>
                <a:avLst/>
                <a:gdLst>
                  <a:gd name="T0" fmla="*/ 0 w 862"/>
                  <a:gd name="T1" fmla="*/ 0 h 886"/>
                  <a:gd name="T2" fmla="*/ 6 w 862"/>
                  <a:gd name="T3" fmla="*/ 107 h 886"/>
                  <a:gd name="T4" fmla="*/ 37 w 862"/>
                  <a:gd name="T5" fmla="*/ 262 h 886"/>
                  <a:gd name="T6" fmla="*/ 83 w 862"/>
                  <a:gd name="T7" fmla="*/ 410 h 886"/>
                  <a:gd name="T8" fmla="*/ 149 w 862"/>
                  <a:gd name="T9" fmla="*/ 546 h 886"/>
                  <a:gd name="T10" fmla="*/ 237 w 862"/>
                  <a:gd name="T11" fmla="*/ 666 h 886"/>
                  <a:gd name="T12" fmla="*/ 338 w 862"/>
                  <a:gd name="T13" fmla="*/ 764 h 886"/>
                  <a:gd name="T14" fmla="*/ 450 w 862"/>
                  <a:gd name="T15" fmla="*/ 838 h 886"/>
                  <a:gd name="T16" fmla="*/ 579 w 862"/>
                  <a:gd name="T17" fmla="*/ 879 h 886"/>
                  <a:gd name="T18" fmla="*/ 714 w 862"/>
                  <a:gd name="T19" fmla="*/ 886 h 886"/>
                  <a:gd name="T20" fmla="*/ 862 w 862"/>
                  <a:gd name="T21" fmla="*/ 851 h 886"/>
                  <a:gd name="T22" fmla="*/ 784 w 862"/>
                  <a:gd name="T23" fmla="*/ 856 h 886"/>
                  <a:gd name="T24" fmla="*/ 700 w 862"/>
                  <a:gd name="T25" fmla="*/ 835 h 886"/>
                  <a:gd name="T26" fmla="*/ 621 w 862"/>
                  <a:gd name="T27" fmla="*/ 794 h 886"/>
                  <a:gd name="T28" fmla="*/ 542 w 862"/>
                  <a:gd name="T29" fmla="*/ 728 h 886"/>
                  <a:gd name="T30" fmla="*/ 466 w 862"/>
                  <a:gd name="T31" fmla="*/ 649 h 886"/>
                  <a:gd name="T32" fmla="*/ 397 w 862"/>
                  <a:gd name="T33" fmla="*/ 557 h 886"/>
                  <a:gd name="T34" fmla="*/ 334 w 862"/>
                  <a:gd name="T35" fmla="*/ 454 h 886"/>
                  <a:gd name="T36" fmla="*/ 279 w 862"/>
                  <a:gd name="T37" fmla="*/ 339 h 886"/>
                  <a:gd name="T38" fmla="*/ 238 w 862"/>
                  <a:gd name="T39" fmla="*/ 225 h 886"/>
                  <a:gd name="T40" fmla="*/ 205 w 862"/>
                  <a:gd name="T41" fmla="*/ 105 h 886"/>
                  <a:gd name="T42" fmla="*/ 184 w 862"/>
                  <a:gd name="T43" fmla="*/ 3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2" h="886">
                    <a:moveTo>
                      <a:pt x="0" y="0"/>
                    </a:moveTo>
                    <a:lnTo>
                      <a:pt x="6" y="107"/>
                    </a:lnTo>
                    <a:lnTo>
                      <a:pt x="37" y="262"/>
                    </a:lnTo>
                    <a:lnTo>
                      <a:pt x="83" y="410"/>
                    </a:lnTo>
                    <a:lnTo>
                      <a:pt x="149" y="546"/>
                    </a:lnTo>
                    <a:lnTo>
                      <a:pt x="237" y="666"/>
                    </a:lnTo>
                    <a:lnTo>
                      <a:pt x="338" y="764"/>
                    </a:lnTo>
                    <a:lnTo>
                      <a:pt x="450" y="838"/>
                    </a:lnTo>
                    <a:lnTo>
                      <a:pt x="579" y="879"/>
                    </a:lnTo>
                    <a:lnTo>
                      <a:pt x="714" y="886"/>
                    </a:lnTo>
                    <a:lnTo>
                      <a:pt x="862" y="851"/>
                    </a:lnTo>
                    <a:lnTo>
                      <a:pt x="784" y="856"/>
                    </a:lnTo>
                    <a:lnTo>
                      <a:pt x="700" y="835"/>
                    </a:lnTo>
                    <a:lnTo>
                      <a:pt x="621" y="794"/>
                    </a:lnTo>
                    <a:lnTo>
                      <a:pt x="542" y="728"/>
                    </a:lnTo>
                    <a:lnTo>
                      <a:pt x="466" y="649"/>
                    </a:lnTo>
                    <a:lnTo>
                      <a:pt x="397" y="557"/>
                    </a:lnTo>
                    <a:lnTo>
                      <a:pt x="334" y="454"/>
                    </a:lnTo>
                    <a:lnTo>
                      <a:pt x="279" y="339"/>
                    </a:lnTo>
                    <a:lnTo>
                      <a:pt x="238" y="225"/>
                    </a:lnTo>
                    <a:lnTo>
                      <a:pt x="205" y="105"/>
                    </a:lnTo>
                    <a:lnTo>
                      <a:pt x="184" y="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1" name="手繪多邊形​​ 38"/>
              <p:cNvSpPr>
                <a:spLocks/>
              </p:cNvSpPr>
              <p:nvPr/>
            </p:nvSpPr>
            <p:spPr bwMode="ltGray">
              <a:xfrm rot="9832527" flipV="1">
                <a:off x="2158" y="102"/>
                <a:ext cx="681" cy="593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2" name="手繪多邊形​​ 39"/>
              <p:cNvSpPr>
                <a:spLocks/>
              </p:cNvSpPr>
              <p:nvPr/>
            </p:nvSpPr>
            <p:spPr bwMode="ltGray">
              <a:xfrm rot="9832527" flipV="1">
                <a:off x="1997" y="858"/>
                <a:ext cx="330" cy="278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3" name="手繪多邊形​​ 40"/>
              <p:cNvSpPr>
                <a:spLocks/>
              </p:cNvSpPr>
              <p:nvPr/>
            </p:nvSpPr>
            <p:spPr bwMode="ltGray">
              <a:xfrm rot="9832527" flipV="1">
                <a:off x="2224" y="808"/>
                <a:ext cx="123" cy="233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4" name="手繪多邊形​​ 41"/>
              <p:cNvSpPr>
                <a:spLocks/>
              </p:cNvSpPr>
              <p:nvPr/>
            </p:nvSpPr>
            <p:spPr bwMode="ltGray">
              <a:xfrm>
                <a:off x="1603" y="0"/>
                <a:ext cx="124" cy="121"/>
              </a:xfrm>
              <a:custGeom>
                <a:avLst/>
                <a:gdLst>
                  <a:gd name="T0" fmla="*/ 124 w 124"/>
                  <a:gd name="T1" fmla="*/ 0 h 121"/>
                  <a:gd name="T2" fmla="*/ 113 w 124"/>
                  <a:gd name="T3" fmla="*/ 9 h 121"/>
                  <a:gd name="T4" fmla="*/ 99 w 124"/>
                  <a:gd name="T5" fmla="*/ 25 h 121"/>
                  <a:gd name="T6" fmla="*/ 81 w 124"/>
                  <a:gd name="T7" fmla="*/ 41 h 121"/>
                  <a:gd name="T8" fmla="*/ 63 w 124"/>
                  <a:gd name="T9" fmla="*/ 54 h 121"/>
                  <a:gd name="T10" fmla="*/ 41 w 124"/>
                  <a:gd name="T11" fmla="*/ 66 h 121"/>
                  <a:gd name="T12" fmla="*/ 22 w 124"/>
                  <a:gd name="T13" fmla="*/ 74 h 121"/>
                  <a:gd name="T14" fmla="*/ 0 w 124"/>
                  <a:gd name="T15" fmla="*/ 75 h 121"/>
                  <a:gd name="T16" fmla="*/ 10 w 124"/>
                  <a:gd name="T17" fmla="*/ 96 h 121"/>
                  <a:gd name="T18" fmla="*/ 23 w 124"/>
                  <a:gd name="T19" fmla="*/ 113 h 121"/>
                  <a:gd name="T20" fmla="*/ 41 w 124"/>
                  <a:gd name="T21" fmla="*/ 121 h 121"/>
                  <a:gd name="T22" fmla="*/ 60 w 124"/>
                  <a:gd name="T23" fmla="*/ 121 h 121"/>
                  <a:gd name="T24" fmla="*/ 83 w 124"/>
                  <a:gd name="T25" fmla="*/ 111 h 121"/>
                  <a:gd name="T26" fmla="*/ 101 w 124"/>
                  <a:gd name="T27" fmla="*/ 88 h 121"/>
                  <a:gd name="T28" fmla="*/ 116 w 124"/>
                  <a:gd name="T29" fmla="*/ 53 h 121"/>
                  <a:gd name="T30" fmla="*/ 124 w 124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21">
                    <a:moveTo>
                      <a:pt x="124" y="0"/>
                    </a:moveTo>
                    <a:lnTo>
                      <a:pt x="113" y="9"/>
                    </a:lnTo>
                    <a:lnTo>
                      <a:pt x="99" y="25"/>
                    </a:lnTo>
                    <a:lnTo>
                      <a:pt x="81" y="41"/>
                    </a:lnTo>
                    <a:lnTo>
                      <a:pt x="63" y="54"/>
                    </a:lnTo>
                    <a:lnTo>
                      <a:pt x="41" y="66"/>
                    </a:lnTo>
                    <a:lnTo>
                      <a:pt x="22" y="74"/>
                    </a:lnTo>
                    <a:lnTo>
                      <a:pt x="0" y="75"/>
                    </a:lnTo>
                    <a:lnTo>
                      <a:pt x="10" y="96"/>
                    </a:lnTo>
                    <a:lnTo>
                      <a:pt x="23" y="113"/>
                    </a:lnTo>
                    <a:lnTo>
                      <a:pt x="41" y="121"/>
                    </a:lnTo>
                    <a:lnTo>
                      <a:pt x="60" y="121"/>
                    </a:lnTo>
                    <a:lnTo>
                      <a:pt x="83" y="111"/>
                    </a:lnTo>
                    <a:lnTo>
                      <a:pt x="101" y="88"/>
                    </a:lnTo>
                    <a:lnTo>
                      <a:pt x="116" y="5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5" name="手繪多邊形​​ 42"/>
              <p:cNvSpPr>
                <a:spLocks/>
              </p:cNvSpPr>
              <p:nvPr/>
            </p:nvSpPr>
            <p:spPr bwMode="ltGray">
              <a:xfrm rot="9832527" flipV="1">
                <a:off x="2173" y="1238"/>
                <a:ext cx="393" cy="2300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6" name="手繪多邊形​​ 43"/>
              <p:cNvSpPr>
                <a:spLocks/>
              </p:cNvSpPr>
              <p:nvPr/>
            </p:nvSpPr>
            <p:spPr bwMode="ltGray">
              <a:xfrm>
                <a:off x="0" y="1848"/>
                <a:ext cx="36" cy="132"/>
              </a:xfrm>
              <a:custGeom>
                <a:avLst/>
                <a:gdLst>
                  <a:gd name="T0" fmla="*/ 0 w 36"/>
                  <a:gd name="T1" fmla="*/ 0 h 132"/>
                  <a:gd name="T2" fmla="*/ 36 w 36"/>
                  <a:gd name="T3" fmla="*/ 12 h 132"/>
                  <a:gd name="T4" fmla="*/ 0 w 36"/>
                  <a:gd name="T5" fmla="*/ 132 h 132"/>
                  <a:gd name="T6" fmla="*/ 0 w 36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2">
                    <a:moveTo>
                      <a:pt x="0" y="0"/>
                    </a:moveTo>
                    <a:lnTo>
                      <a:pt x="36" y="1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28669" y="2387600"/>
            <a:ext cx="8329031" cy="2680127"/>
          </a:xfrm>
        </p:spPr>
        <p:txBody>
          <a:bodyPr rtlCol="0">
            <a:noAutofit/>
          </a:bodyPr>
          <a:lstStyle>
            <a:lvl1pPr algn="r"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28669" y="5132315"/>
            <a:ext cx="7516442" cy="1116085"/>
          </a:xfrm>
        </p:spPr>
        <p:txBody>
          <a:bodyPr rtlCol="0">
            <a:normAutofit/>
          </a:bodyPr>
          <a:lstStyle>
            <a:lvl1pPr marL="0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0794E4C-7D0E-4D78-B77B-09D77BBC133B}" type="datetime1">
              <a:rPr lang="zh-TW" altLang="en-US" noProof="0" smtClean="0"/>
              <a:t>2022/9/30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679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8DAB7B-93FE-488F-93B6-D60D41EAC9FD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380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6B648FD0-55DC-447B-ABE6-ABE18CDB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文字預留位置 2">
            <a:extLst>
              <a:ext uri="{FF2B5EF4-FFF2-40B4-BE49-F238E27FC236}">
                <a16:creationId xmlns:a16="http://schemas.microsoft.com/office/drawing/2014/main" id="{AB70EC0B-2C34-45A7-B467-E0E86AA713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日期預留位置 3">
            <a:extLst>
              <a:ext uri="{FF2B5EF4-FFF2-40B4-BE49-F238E27FC236}">
                <a16:creationId xmlns:a16="http://schemas.microsoft.com/office/drawing/2014/main" id="{4BDA6FDF-09AF-46C0-BB0B-B053C112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 rtlCol="0"/>
          <a:lstStyle/>
          <a:p>
            <a:pPr rtl="0"/>
            <a:fld id="{627E0419-D9D2-4973-9B61-704EB3EB0328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9" name="頁尾預留位置 4">
            <a:extLst>
              <a:ext uri="{FF2B5EF4-FFF2-40B4-BE49-F238E27FC236}">
                <a16:creationId xmlns:a16="http://schemas.microsoft.com/office/drawing/2014/main" id="{64941BAD-E5DD-4B7D-B48F-E67D87D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10" name="投影片編號預留位置 5">
            <a:extLst>
              <a:ext uri="{FF2B5EF4-FFF2-40B4-BE49-F238E27FC236}">
                <a16:creationId xmlns:a16="http://schemas.microsoft.com/office/drawing/2014/main" id="{A1132073-49CD-425A-BD18-5DCC3E04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 rtlCol="0"/>
          <a:lstStyle/>
          <a:p>
            <a:pPr rtl="0"/>
            <a:fld id="{7DC1BBB0-96F0-4077-A278-0F3FB5C104D3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13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9805934" y="6755100"/>
            <a:ext cx="119129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" name="Google Shape;41;p6"/>
          <p:cNvSpPr/>
          <p:nvPr/>
        </p:nvSpPr>
        <p:spPr>
          <a:xfrm>
            <a:off x="10997551" y="6755100"/>
            <a:ext cx="119129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119129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" name="Google Shape;43;p6"/>
          <p:cNvSpPr/>
          <p:nvPr/>
        </p:nvSpPr>
        <p:spPr>
          <a:xfrm>
            <a:off x="1191303" y="6755100"/>
            <a:ext cx="8614556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91290" y="477851"/>
            <a:ext cx="8614556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91190" y="1600200"/>
            <a:ext cx="4181311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74015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6"/>
            </a:lvl1pPr>
            <a:lvl2pPr marL="1218895" lvl="1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2pPr>
            <a:lvl3pPr marL="1828343" lvl="2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3pPr>
            <a:lvl4pPr marL="2437790" lvl="3" indent="-4740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6"/>
            </a:lvl4pPr>
            <a:lvl5pPr marL="3047238" lvl="4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5pPr>
            <a:lvl6pPr marL="3656686" lvl="5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6pPr>
            <a:lvl7pPr marL="4266133" lvl="6" indent="-4740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6"/>
            </a:lvl7pPr>
            <a:lvl8pPr marL="4875581" lvl="7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8pPr>
            <a:lvl9pPr marL="5485028" lvl="8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624476" y="1600200"/>
            <a:ext cx="4181311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74015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6"/>
            </a:lvl1pPr>
            <a:lvl2pPr marL="1218895" lvl="1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2pPr>
            <a:lvl3pPr marL="1828343" lvl="2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3pPr>
            <a:lvl4pPr marL="2437790" lvl="3" indent="-4740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6"/>
            </a:lvl4pPr>
            <a:lvl5pPr marL="3047238" lvl="4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5pPr>
            <a:lvl6pPr marL="3656686" lvl="5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6pPr>
            <a:lvl7pPr marL="4266133" lvl="6" indent="-4740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6"/>
            </a:lvl7pPr>
            <a:lvl8pPr marL="4875581" lvl="7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8pPr>
            <a:lvl9pPr marL="5485028" lvl="8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04489" y="6262577"/>
            <a:ext cx="731409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437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1E1F917-A9EE-4F36-B559-2043F2E853E7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377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1171657-DD38-4DE6-9AA7-8C7AFCB9E2F0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179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FDF45E6-4D9E-42BD-885F-4EAA056FA5B2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479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1D704-C671-4147-AE12-2F197082763E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962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D14E9-87D7-4E69-9428-57EB262F5958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637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A2AC44D4-3500-4E4E-837D-B3EE374FB211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75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 bwMode="black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D22B5A9-55F7-4B7D-B7BC-AF301698976A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634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DDD2B4-83A2-453E-A88C-813044436AAD}" type="datetime1">
              <a:rPr lang="zh-TW" altLang="en-US" noProof="0" smtClean="0"/>
              <a:t>2022/9/30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003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群組 181"/>
          <p:cNvGrpSpPr/>
          <p:nvPr/>
        </p:nvGrpSpPr>
        <p:grpSpPr>
          <a:xfrm>
            <a:off x="-1588" y="0"/>
            <a:ext cx="12192000" cy="6858000"/>
            <a:chOff x="-1588" y="0"/>
            <a:chExt cx="12192000" cy="6858000"/>
          </a:xfrm>
        </p:grpSpPr>
        <p:sp>
          <p:nvSpPr>
            <p:cNvPr id="139" name="矩形 138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95" name="群組 94"/>
            <p:cNvGrpSpPr>
              <a:grpSpLocks/>
            </p:cNvGrpSpPr>
            <p:nvPr/>
          </p:nvGrpSpPr>
          <p:grpSpPr bwMode="auto">
            <a:xfrm>
              <a:off x="-1588" y="1587"/>
              <a:ext cx="2833688" cy="6856413"/>
              <a:chOff x="-5" y="0"/>
              <a:chExt cx="1785" cy="4319"/>
            </a:xfrm>
          </p:grpSpPr>
          <p:sp>
            <p:nvSpPr>
              <p:cNvPr id="96" name="手繪多邊形 95"/>
              <p:cNvSpPr>
                <a:spLocks/>
              </p:cNvSpPr>
              <p:nvPr/>
            </p:nvSpPr>
            <p:spPr bwMode="ltGray">
              <a:xfrm>
                <a:off x="-5" y="3262"/>
                <a:ext cx="472" cy="802"/>
              </a:xfrm>
              <a:custGeom>
                <a:avLst/>
                <a:gdLst>
                  <a:gd name="T0" fmla="*/ 5 w 472"/>
                  <a:gd name="T1" fmla="*/ 32 h 802"/>
                  <a:gd name="T2" fmla="*/ 189 w 472"/>
                  <a:gd name="T3" fmla="*/ 26 h 802"/>
                  <a:gd name="T4" fmla="*/ 309 w 472"/>
                  <a:gd name="T5" fmla="*/ 66 h 802"/>
                  <a:gd name="T6" fmla="*/ 357 w 472"/>
                  <a:gd name="T7" fmla="*/ 98 h 802"/>
                  <a:gd name="T8" fmla="*/ 413 w 472"/>
                  <a:gd name="T9" fmla="*/ 162 h 802"/>
                  <a:gd name="T10" fmla="*/ 437 w 472"/>
                  <a:gd name="T11" fmla="*/ 250 h 802"/>
                  <a:gd name="T12" fmla="*/ 397 w 472"/>
                  <a:gd name="T13" fmla="*/ 530 h 802"/>
                  <a:gd name="T14" fmla="*/ 341 w 472"/>
                  <a:gd name="T15" fmla="*/ 634 h 802"/>
                  <a:gd name="T16" fmla="*/ 173 w 472"/>
                  <a:gd name="T17" fmla="*/ 714 h 802"/>
                  <a:gd name="T18" fmla="*/ 77 w 472"/>
                  <a:gd name="T19" fmla="*/ 730 h 802"/>
                  <a:gd name="T20" fmla="*/ 69 w 472"/>
                  <a:gd name="T21" fmla="*/ 802 h 802"/>
                  <a:gd name="T22" fmla="*/ 7 w 472"/>
                  <a:gd name="T23" fmla="*/ 788 h 802"/>
                  <a:gd name="T24" fmla="*/ 5 w 472"/>
                  <a:gd name="T25" fmla="*/ 751 h 802"/>
                  <a:gd name="T26" fmla="*/ 37 w 472"/>
                  <a:gd name="T27" fmla="*/ 722 h 802"/>
                  <a:gd name="T28" fmla="*/ 5 w 472"/>
                  <a:gd name="T29" fmla="*/ 670 h 802"/>
                  <a:gd name="T30" fmla="*/ 5 w 472"/>
                  <a:gd name="T31" fmla="*/ 3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802">
                    <a:moveTo>
                      <a:pt x="5" y="32"/>
                    </a:moveTo>
                    <a:cubicBezTo>
                      <a:pt x="101" y="0"/>
                      <a:pt x="20" y="17"/>
                      <a:pt x="189" y="26"/>
                    </a:cubicBezTo>
                    <a:cubicBezTo>
                      <a:pt x="221" y="37"/>
                      <a:pt x="280" y="47"/>
                      <a:pt x="309" y="66"/>
                    </a:cubicBezTo>
                    <a:cubicBezTo>
                      <a:pt x="325" y="77"/>
                      <a:pt x="357" y="98"/>
                      <a:pt x="357" y="98"/>
                    </a:cubicBezTo>
                    <a:cubicBezTo>
                      <a:pt x="394" y="154"/>
                      <a:pt x="373" y="135"/>
                      <a:pt x="413" y="162"/>
                    </a:cubicBezTo>
                    <a:cubicBezTo>
                      <a:pt x="433" y="223"/>
                      <a:pt x="426" y="193"/>
                      <a:pt x="437" y="250"/>
                    </a:cubicBezTo>
                    <a:cubicBezTo>
                      <a:pt x="433" y="370"/>
                      <a:pt x="472" y="455"/>
                      <a:pt x="397" y="530"/>
                    </a:cubicBezTo>
                    <a:cubicBezTo>
                      <a:pt x="385" y="567"/>
                      <a:pt x="368" y="607"/>
                      <a:pt x="341" y="634"/>
                    </a:cubicBezTo>
                    <a:cubicBezTo>
                      <a:pt x="319" y="701"/>
                      <a:pt x="233" y="707"/>
                      <a:pt x="173" y="714"/>
                    </a:cubicBezTo>
                    <a:cubicBezTo>
                      <a:pt x="142" y="724"/>
                      <a:pt x="100" y="707"/>
                      <a:pt x="77" y="730"/>
                    </a:cubicBezTo>
                    <a:cubicBezTo>
                      <a:pt x="60" y="747"/>
                      <a:pt x="72" y="778"/>
                      <a:pt x="69" y="802"/>
                    </a:cubicBezTo>
                    <a:cubicBezTo>
                      <a:pt x="53" y="799"/>
                      <a:pt x="23" y="792"/>
                      <a:pt x="7" y="788"/>
                    </a:cubicBezTo>
                    <a:cubicBezTo>
                      <a:pt x="5" y="788"/>
                      <a:pt x="0" y="762"/>
                      <a:pt x="5" y="751"/>
                    </a:cubicBezTo>
                    <a:cubicBezTo>
                      <a:pt x="10" y="740"/>
                      <a:pt x="37" y="735"/>
                      <a:pt x="37" y="722"/>
                    </a:cubicBezTo>
                    <a:cubicBezTo>
                      <a:pt x="26" y="682"/>
                      <a:pt x="22" y="685"/>
                      <a:pt x="5" y="670"/>
                    </a:cubicBezTo>
                    <a:cubicBezTo>
                      <a:pt x="5" y="541"/>
                      <a:pt x="5" y="233"/>
                      <a:pt x="5" y="32"/>
                    </a:cubicBez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97" name="群組 96"/>
              <p:cNvGrpSpPr>
                <a:grpSpLocks/>
              </p:cNvGrpSpPr>
              <p:nvPr/>
            </p:nvGrpSpPr>
            <p:grpSpPr bwMode="auto">
              <a:xfrm rot="14964908" flipH="1">
                <a:off x="104" y="2441"/>
                <a:ext cx="452" cy="444"/>
                <a:chOff x="1727" y="866"/>
                <a:chExt cx="129" cy="157"/>
              </a:xfrm>
            </p:grpSpPr>
            <p:sp>
              <p:nvSpPr>
                <p:cNvPr id="135" name="手繪多邊形 5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6" name="手繪多邊形​​ 6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7" name="手繪多邊形​​ 7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98" name="手繪多邊形​ 8"/>
              <p:cNvSpPr>
                <a:spLocks/>
              </p:cNvSpPr>
              <p:nvPr/>
            </p:nvSpPr>
            <p:spPr bwMode="ltGray">
              <a:xfrm>
                <a:off x="90" y="1736"/>
                <a:ext cx="710" cy="768"/>
              </a:xfrm>
              <a:custGeom>
                <a:avLst/>
                <a:gdLst>
                  <a:gd name="T0" fmla="*/ 14 w 710"/>
                  <a:gd name="T1" fmla="*/ 416 h 768"/>
                  <a:gd name="T2" fmla="*/ 14 w 710"/>
                  <a:gd name="T3" fmla="*/ 272 h 768"/>
                  <a:gd name="T4" fmla="*/ 102 w 710"/>
                  <a:gd name="T5" fmla="*/ 144 h 768"/>
                  <a:gd name="T6" fmla="*/ 150 w 710"/>
                  <a:gd name="T7" fmla="*/ 96 h 768"/>
                  <a:gd name="T8" fmla="*/ 198 w 710"/>
                  <a:gd name="T9" fmla="*/ 64 h 768"/>
                  <a:gd name="T10" fmla="*/ 350 w 710"/>
                  <a:gd name="T11" fmla="*/ 0 h 768"/>
                  <a:gd name="T12" fmla="*/ 534 w 710"/>
                  <a:gd name="T13" fmla="*/ 8 h 768"/>
                  <a:gd name="T14" fmla="*/ 662 w 710"/>
                  <a:gd name="T15" fmla="*/ 96 h 768"/>
                  <a:gd name="T16" fmla="*/ 710 w 710"/>
                  <a:gd name="T17" fmla="*/ 200 h 768"/>
                  <a:gd name="T18" fmla="*/ 702 w 710"/>
                  <a:gd name="T19" fmla="*/ 400 h 768"/>
                  <a:gd name="T20" fmla="*/ 678 w 710"/>
                  <a:gd name="T21" fmla="*/ 448 h 768"/>
                  <a:gd name="T22" fmla="*/ 550 w 710"/>
                  <a:gd name="T23" fmla="*/ 632 h 768"/>
                  <a:gd name="T24" fmla="*/ 518 w 710"/>
                  <a:gd name="T25" fmla="*/ 656 h 768"/>
                  <a:gd name="T26" fmla="*/ 470 w 710"/>
                  <a:gd name="T27" fmla="*/ 664 h 768"/>
                  <a:gd name="T28" fmla="*/ 518 w 710"/>
                  <a:gd name="T29" fmla="*/ 680 h 768"/>
                  <a:gd name="T30" fmla="*/ 566 w 710"/>
                  <a:gd name="T31" fmla="*/ 696 h 768"/>
                  <a:gd name="T32" fmla="*/ 574 w 710"/>
                  <a:gd name="T33" fmla="*/ 720 h 768"/>
                  <a:gd name="T34" fmla="*/ 526 w 710"/>
                  <a:gd name="T35" fmla="*/ 736 h 768"/>
                  <a:gd name="T36" fmla="*/ 502 w 710"/>
                  <a:gd name="T37" fmla="*/ 752 h 768"/>
                  <a:gd name="T38" fmla="*/ 454 w 710"/>
                  <a:gd name="T39" fmla="*/ 768 h 768"/>
                  <a:gd name="T40" fmla="*/ 438 w 710"/>
                  <a:gd name="T41" fmla="*/ 712 h 768"/>
                  <a:gd name="T42" fmla="*/ 246 w 710"/>
                  <a:gd name="T43" fmla="*/ 688 h 768"/>
                  <a:gd name="T44" fmla="*/ 134 w 710"/>
                  <a:gd name="T45" fmla="*/ 648 h 768"/>
                  <a:gd name="T46" fmla="*/ 110 w 710"/>
                  <a:gd name="T47" fmla="*/ 624 h 768"/>
                  <a:gd name="T48" fmla="*/ 78 w 710"/>
                  <a:gd name="T49" fmla="*/ 576 h 768"/>
                  <a:gd name="T50" fmla="*/ 54 w 710"/>
                  <a:gd name="T51" fmla="*/ 464 h 768"/>
                  <a:gd name="T52" fmla="*/ 30 w 710"/>
                  <a:gd name="T53" fmla="*/ 408 h 768"/>
                  <a:gd name="T54" fmla="*/ 22 w 710"/>
                  <a:gd name="T55" fmla="*/ 384 h 768"/>
                  <a:gd name="T56" fmla="*/ 14 w 710"/>
                  <a:gd name="T57" fmla="*/ 41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0" h="768">
                    <a:moveTo>
                      <a:pt x="14" y="416"/>
                    </a:moveTo>
                    <a:cubicBezTo>
                      <a:pt x="6" y="353"/>
                      <a:pt x="0" y="339"/>
                      <a:pt x="14" y="272"/>
                    </a:cubicBezTo>
                    <a:cubicBezTo>
                      <a:pt x="24" y="227"/>
                      <a:pt x="72" y="178"/>
                      <a:pt x="102" y="144"/>
                    </a:cubicBezTo>
                    <a:cubicBezTo>
                      <a:pt x="117" y="127"/>
                      <a:pt x="134" y="112"/>
                      <a:pt x="150" y="96"/>
                    </a:cubicBezTo>
                    <a:cubicBezTo>
                      <a:pt x="164" y="82"/>
                      <a:pt x="198" y="64"/>
                      <a:pt x="198" y="64"/>
                    </a:cubicBezTo>
                    <a:cubicBezTo>
                      <a:pt x="231" y="14"/>
                      <a:pt x="294" y="7"/>
                      <a:pt x="350" y="0"/>
                    </a:cubicBezTo>
                    <a:cubicBezTo>
                      <a:pt x="411" y="3"/>
                      <a:pt x="473" y="1"/>
                      <a:pt x="534" y="8"/>
                    </a:cubicBezTo>
                    <a:cubicBezTo>
                      <a:pt x="582" y="13"/>
                      <a:pt x="624" y="71"/>
                      <a:pt x="662" y="96"/>
                    </a:cubicBezTo>
                    <a:cubicBezTo>
                      <a:pt x="691" y="140"/>
                      <a:pt x="698" y="151"/>
                      <a:pt x="710" y="200"/>
                    </a:cubicBezTo>
                    <a:cubicBezTo>
                      <a:pt x="707" y="267"/>
                      <a:pt x="707" y="333"/>
                      <a:pt x="702" y="400"/>
                    </a:cubicBezTo>
                    <a:cubicBezTo>
                      <a:pt x="700" y="423"/>
                      <a:pt x="688" y="428"/>
                      <a:pt x="678" y="448"/>
                    </a:cubicBezTo>
                    <a:cubicBezTo>
                      <a:pt x="646" y="512"/>
                      <a:pt x="626" y="607"/>
                      <a:pt x="550" y="632"/>
                    </a:cubicBezTo>
                    <a:cubicBezTo>
                      <a:pt x="539" y="640"/>
                      <a:pt x="530" y="651"/>
                      <a:pt x="518" y="656"/>
                    </a:cubicBezTo>
                    <a:cubicBezTo>
                      <a:pt x="503" y="662"/>
                      <a:pt x="470" y="648"/>
                      <a:pt x="470" y="664"/>
                    </a:cubicBezTo>
                    <a:cubicBezTo>
                      <a:pt x="470" y="681"/>
                      <a:pt x="502" y="675"/>
                      <a:pt x="518" y="680"/>
                    </a:cubicBezTo>
                    <a:cubicBezTo>
                      <a:pt x="534" y="685"/>
                      <a:pt x="566" y="696"/>
                      <a:pt x="566" y="696"/>
                    </a:cubicBezTo>
                    <a:cubicBezTo>
                      <a:pt x="569" y="704"/>
                      <a:pt x="580" y="714"/>
                      <a:pt x="574" y="720"/>
                    </a:cubicBezTo>
                    <a:cubicBezTo>
                      <a:pt x="562" y="732"/>
                      <a:pt x="542" y="731"/>
                      <a:pt x="526" y="736"/>
                    </a:cubicBezTo>
                    <a:cubicBezTo>
                      <a:pt x="517" y="739"/>
                      <a:pt x="511" y="748"/>
                      <a:pt x="502" y="752"/>
                    </a:cubicBezTo>
                    <a:cubicBezTo>
                      <a:pt x="487" y="759"/>
                      <a:pt x="454" y="768"/>
                      <a:pt x="454" y="768"/>
                    </a:cubicBezTo>
                    <a:cubicBezTo>
                      <a:pt x="448" y="750"/>
                      <a:pt x="453" y="725"/>
                      <a:pt x="438" y="712"/>
                    </a:cubicBezTo>
                    <a:cubicBezTo>
                      <a:pt x="407" y="685"/>
                      <a:pt x="256" y="689"/>
                      <a:pt x="246" y="688"/>
                    </a:cubicBezTo>
                    <a:cubicBezTo>
                      <a:pt x="207" y="680"/>
                      <a:pt x="166" y="674"/>
                      <a:pt x="134" y="648"/>
                    </a:cubicBezTo>
                    <a:cubicBezTo>
                      <a:pt x="125" y="641"/>
                      <a:pt x="117" y="633"/>
                      <a:pt x="110" y="624"/>
                    </a:cubicBezTo>
                    <a:cubicBezTo>
                      <a:pt x="98" y="609"/>
                      <a:pt x="78" y="576"/>
                      <a:pt x="78" y="576"/>
                    </a:cubicBezTo>
                    <a:cubicBezTo>
                      <a:pt x="66" y="506"/>
                      <a:pt x="74" y="544"/>
                      <a:pt x="54" y="464"/>
                    </a:cubicBezTo>
                    <a:cubicBezTo>
                      <a:pt x="37" y="397"/>
                      <a:pt x="58" y="463"/>
                      <a:pt x="30" y="408"/>
                    </a:cubicBezTo>
                    <a:cubicBezTo>
                      <a:pt x="26" y="400"/>
                      <a:pt x="30" y="380"/>
                      <a:pt x="22" y="384"/>
                    </a:cubicBezTo>
                    <a:cubicBezTo>
                      <a:pt x="12" y="389"/>
                      <a:pt x="17" y="405"/>
                      <a:pt x="14" y="416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grpSp>
            <p:nvGrpSpPr>
              <p:cNvPr id="99" name="群組 9"/>
              <p:cNvGrpSpPr>
                <a:grpSpLocks/>
              </p:cNvGrpSpPr>
              <p:nvPr/>
            </p:nvGrpSpPr>
            <p:grpSpPr bwMode="auto">
              <a:xfrm rot="416244">
                <a:off x="9" y="1746"/>
                <a:ext cx="1771" cy="1741"/>
                <a:chOff x="41" y="2787"/>
                <a:chExt cx="902" cy="833"/>
              </a:xfrm>
            </p:grpSpPr>
            <p:sp>
              <p:nvSpPr>
                <p:cNvPr id="126" name="手繪多邊形 10"/>
                <p:cNvSpPr>
                  <a:spLocks/>
                </p:cNvSpPr>
                <p:nvPr/>
              </p:nvSpPr>
              <p:spPr bwMode="ltGray">
                <a:xfrm rot="373331" flipH="1">
                  <a:off x="125" y="2787"/>
                  <a:ext cx="313" cy="303"/>
                </a:xfrm>
                <a:custGeom>
                  <a:avLst/>
                  <a:gdLst>
                    <a:gd name="T0" fmla="*/ 46 w 217"/>
                    <a:gd name="T1" fmla="*/ 210 h 210"/>
                    <a:gd name="T2" fmla="*/ 37 w 217"/>
                    <a:gd name="T3" fmla="*/ 198 h 210"/>
                    <a:gd name="T4" fmla="*/ 26 w 217"/>
                    <a:gd name="T5" fmla="*/ 181 h 210"/>
                    <a:gd name="T6" fmla="*/ 15 w 217"/>
                    <a:gd name="T7" fmla="*/ 159 h 210"/>
                    <a:gd name="T8" fmla="*/ 5 w 217"/>
                    <a:gd name="T9" fmla="*/ 135 h 210"/>
                    <a:gd name="T10" fmla="*/ 0 w 217"/>
                    <a:gd name="T11" fmla="*/ 109 h 210"/>
                    <a:gd name="T12" fmla="*/ 1 w 217"/>
                    <a:gd name="T13" fmla="*/ 82 h 210"/>
                    <a:gd name="T14" fmla="*/ 9 w 217"/>
                    <a:gd name="T15" fmla="*/ 57 h 210"/>
                    <a:gd name="T16" fmla="*/ 27 w 217"/>
                    <a:gd name="T17" fmla="*/ 35 h 210"/>
                    <a:gd name="T18" fmla="*/ 45 w 217"/>
                    <a:gd name="T19" fmla="*/ 22 h 210"/>
                    <a:gd name="T20" fmla="*/ 60 w 217"/>
                    <a:gd name="T21" fmla="*/ 12 h 210"/>
                    <a:gd name="T22" fmla="*/ 72 w 217"/>
                    <a:gd name="T23" fmla="*/ 7 h 210"/>
                    <a:gd name="T24" fmla="*/ 81 w 217"/>
                    <a:gd name="T25" fmla="*/ 5 h 210"/>
                    <a:gd name="T26" fmla="*/ 88 w 217"/>
                    <a:gd name="T27" fmla="*/ 5 h 210"/>
                    <a:gd name="T28" fmla="*/ 104 w 217"/>
                    <a:gd name="T29" fmla="*/ 0 h 210"/>
                    <a:gd name="T30" fmla="*/ 148 w 217"/>
                    <a:gd name="T31" fmla="*/ 8 h 210"/>
                    <a:gd name="T32" fmla="*/ 160 w 217"/>
                    <a:gd name="T33" fmla="*/ 12 h 210"/>
                    <a:gd name="T34" fmla="*/ 172 w 217"/>
                    <a:gd name="T35" fmla="*/ 15 h 210"/>
                    <a:gd name="T36" fmla="*/ 182 w 217"/>
                    <a:gd name="T37" fmla="*/ 19 h 210"/>
                    <a:gd name="T38" fmla="*/ 190 w 217"/>
                    <a:gd name="T39" fmla="*/ 23 h 210"/>
                    <a:gd name="T40" fmla="*/ 198 w 217"/>
                    <a:gd name="T41" fmla="*/ 27 h 210"/>
                    <a:gd name="T42" fmla="*/ 205 w 217"/>
                    <a:gd name="T43" fmla="*/ 32 h 210"/>
                    <a:gd name="T44" fmla="*/ 211 w 217"/>
                    <a:gd name="T45" fmla="*/ 38 h 210"/>
                    <a:gd name="T46" fmla="*/ 217 w 217"/>
                    <a:gd name="T47" fmla="*/ 45 h 210"/>
                    <a:gd name="T48" fmla="*/ 205 w 217"/>
                    <a:gd name="T49" fmla="*/ 40 h 210"/>
                    <a:gd name="T50" fmla="*/ 194 w 217"/>
                    <a:gd name="T51" fmla="*/ 36 h 210"/>
                    <a:gd name="T52" fmla="*/ 183 w 217"/>
                    <a:gd name="T53" fmla="*/ 33 h 210"/>
                    <a:gd name="T54" fmla="*/ 172 w 217"/>
                    <a:gd name="T55" fmla="*/ 30 h 210"/>
                    <a:gd name="T56" fmla="*/ 163 w 217"/>
                    <a:gd name="T57" fmla="*/ 27 h 210"/>
                    <a:gd name="T58" fmla="*/ 153 w 217"/>
                    <a:gd name="T59" fmla="*/ 26 h 210"/>
                    <a:gd name="T60" fmla="*/ 143 w 217"/>
                    <a:gd name="T61" fmla="*/ 24 h 210"/>
                    <a:gd name="T62" fmla="*/ 134 w 217"/>
                    <a:gd name="T63" fmla="*/ 24 h 210"/>
                    <a:gd name="T64" fmla="*/ 125 w 217"/>
                    <a:gd name="T65" fmla="*/ 24 h 210"/>
                    <a:gd name="T66" fmla="*/ 116 w 217"/>
                    <a:gd name="T67" fmla="*/ 25 h 210"/>
                    <a:gd name="T68" fmla="*/ 107 w 217"/>
                    <a:gd name="T69" fmla="*/ 27 h 210"/>
                    <a:gd name="T70" fmla="*/ 99 w 217"/>
                    <a:gd name="T71" fmla="*/ 29 h 210"/>
                    <a:gd name="T72" fmla="*/ 91 w 217"/>
                    <a:gd name="T73" fmla="*/ 33 h 210"/>
                    <a:gd name="T74" fmla="*/ 82 w 217"/>
                    <a:gd name="T75" fmla="*/ 36 h 210"/>
                    <a:gd name="T76" fmla="*/ 74 w 217"/>
                    <a:gd name="T77" fmla="*/ 41 h 210"/>
                    <a:gd name="T78" fmla="*/ 66 w 217"/>
                    <a:gd name="T79" fmla="*/ 46 h 210"/>
                    <a:gd name="T80" fmla="*/ 52 w 217"/>
                    <a:gd name="T81" fmla="*/ 61 h 210"/>
                    <a:gd name="T82" fmla="*/ 42 w 217"/>
                    <a:gd name="T83" fmla="*/ 80 h 210"/>
                    <a:gd name="T84" fmla="*/ 37 w 217"/>
                    <a:gd name="T85" fmla="*/ 103 h 210"/>
                    <a:gd name="T86" fmla="*/ 35 w 217"/>
                    <a:gd name="T87" fmla="*/ 126 h 210"/>
                    <a:gd name="T88" fmla="*/ 35 w 217"/>
                    <a:gd name="T89" fmla="*/ 151 h 210"/>
                    <a:gd name="T90" fmla="*/ 38 w 217"/>
                    <a:gd name="T91" fmla="*/ 174 h 210"/>
                    <a:gd name="T92" fmla="*/ 41 w 217"/>
                    <a:gd name="T93" fmla="*/ 194 h 210"/>
                    <a:gd name="T94" fmla="*/ 46 w 217"/>
                    <a:gd name="T95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7" h="210">
                      <a:moveTo>
                        <a:pt x="46" y="210"/>
                      </a:moveTo>
                      <a:lnTo>
                        <a:pt x="37" y="198"/>
                      </a:lnTo>
                      <a:lnTo>
                        <a:pt x="26" y="181"/>
                      </a:lnTo>
                      <a:lnTo>
                        <a:pt x="15" y="159"/>
                      </a:lnTo>
                      <a:lnTo>
                        <a:pt x="5" y="135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9" y="57"/>
                      </a:lnTo>
                      <a:lnTo>
                        <a:pt x="27" y="35"/>
                      </a:lnTo>
                      <a:lnTo>
                        <a:pt x="45" y="22"/>
                      </a:lnTo>
                      <a:lnTo>
                        <a:pt x="60" y="12"/>
                      </a:lnTo>
                      <a:lnTo>
                        <a:pt x="72" y="7"/>
                      </a:lnTo>
                      <a:lnTo>
                        <a:pt x="81" y="5"/>
                      </a:lnTo>
                      <a:lnTo>
                        <a:pt x="88" y="5"/>
                      </a:lnTo>
                      <a:lnTo>
                        <a:pt x="104" y="0"/>
                      </a:lnTo>
                      <a:lnTo>
                        <a:pt x="148" y="8"/>
                      </a:lnTo>
                      <a:lnTo>
                        <a:pt x="160" y="12"/>
                      </a:lnTo>
                      <a:lnTo>
                        <a:pt x="172" y="15"/>
                      </a:lnTo>
                      <a:lnTo>
                        <a:pt x="182" y="19"/>
                      </a:lnTo>
                      <a:lnTo>
                        <a:pt x="190" y="23"/>
                      </a:lnTo>
                      <a:lnTo>
                        <a:pt x="198" y="27"/>
                      </a:lnTo>
                      <a:lnTo>
                        <a:pt x="205" y="32"/>
                      </a:lnTo>
                      <a:lnTo>
                        <a:pt x="211" y="38"/>
                      </a:lnTo>
                      <a:lnTo>
                        <a:pt x="217" y="45"/>
                      </a:lnTo>
                      <a:lnTo>
                        <a:pt x="205" y="40"/>
                      </a:lnTo>
                      <a:lnTo>
                        <a:pt x="194" y="36"/>
                      </a:lnTo>
                      <a:lnTo>
                        <a:pt x="183" y="33"/>
                      </a:lnTo>
                      <a:lnTo>
                        <a:pt x="172" y="30"/>
                      </a:lnTo>
                      <a:lnTo>
                        <a:pt x="163" y="27"/>
                      </a:lnTo>
                      <a:lnTo>
                        <a:pt x="153" y="26"/>
                      </a:lnTo>
                      <a:lnTo>
                        <a:pt x="143" y="24"/>
                      </a:lnTo>
                      <a:lnTo>
                        <a:pt x="134" y="24"/>
                      </a:lnTo>
                      <a:lnTo>
                        <a:pt x="125" y="24"/>
                      </a:lnTo>
                      <a:lnTo>
                        <a:pt x="116" y="25"/>
                      </a:lnTo>
                      <a:lnTo>
                        <a:pt x="107" y="27"/>
                      </a:lnTo>
                      <a:lnTo>
                        <a:pt x="99" y="29"/>
                      </a:lnTo>
                      <a:lnTo>
                        <a:pt x="91" y="33"/>
                      </a:lnTo>
                      <a:lnTo>
                        <a:pt x="82" y="36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2" y="61"/>
                      </a:lnTo>
                      <a:lnTo>
                        <a:pt x="42" y="80"/>
                      </a:lnTo>
                      <a:lnTo>
                        <a:pt x="37" y="103"/>
                      </a:lnTo>
                      <a:lnTo>
                        <a:pt x="35" y="126"/>
                      </a:lnTo>
                      <a:lnTo>
                        <a:pt x="35" y="151"/>
                      </a:lnTo>
                      <a:lnTo>
                        <a:pt x="38" y="174"/>
                      </a:lnTo>
                      <a:lnTo>
                        <a:pt x="41" y="194"/>
                      </a:lnTo>
                      <a:lnTo>
                        <a:pt x="46" y="2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7" name="手繪多邊形 11"/>
                <p:cNvSpPr>
                  <a:spLocks/>
                </p:cNvSpPr>
                <p:nvPr/>
              </p:nvSpPr>
              <p:spPr bwMode="ltGray">
                <a:xfrm rot="373331" flipH="1">
                  <a:off x="41" y="2843"/>
                  <a:ext cx="262" cy="308"/>
                </a:xfrm>
                <a:custGeom>
                  <a:avLst/>
                  <a:gdLst>
                    <a:gd name="T0" fmla="*/ 109 w 182"/>
                    <a:gd name="T1" fmla="*/ 0 h 213"/>
                    <a:gd name="T2" fmla="*/ 112 w 182"/>
                    <a:gd name="T3" fmla="*/ 2 h 213"/>
                    <a:gd name="T4" fmla="*/ 118 w 182"/>
                    <a:gd name="T5" fmla="*/ 8 h 213"/>
                    <a:gd name="T6" fmla="*/ 127 w 182"/>
                    <a:gd name="T7" fmla="*/ 18 h 213"/>
                    <a:gd name="T8" fmla="*/ 137 w 182"/>
                    <a:gd name="T9" fmla="*/ 33 h 213"/>
                    <a:gd name="T10" fmla="*/ 145 w 182"/>
                    <a:gd name="T11" fmla="*/ 52 h 213"/>
                    <a:gd name="T12" fmla="*/ 150 w 182"/>
                    <a:gd name="T13" fmla="*/ 76 h 213"/>
                    <a:gd name="T14" fmla="*/ 150 w 182"/>
                    <a:gd name="T15" fmla="*/ 105 h 213"/>
                    <a:gd name="T16" fmla="*/ 144 w 182"/>
                    <a:gd name="T17" fmla="*/ 139 h 213"/>
                    <a:gd name="T18" fmla="*/ 140 w 182"/>
                    <a:gd name="T19" fmla="*/ 149 h 213"/>
                    <a:gd name="T20" fmla="*/ 136 w 182"/>
                    <a:gd name="T21" fmla="*/ 157 h 213"/>
                    <a:gd name="T22" fmla="*/ 131 w 182"/>
                    <a:gd name="T23" fmla="*/ 165 h 213"/>
                    <a:gd name="T24" fmla="*/ 125 w 182"/>
                    <a:gd name="T25" fmla="*/ 173 h 213"/>
                    <a:gd name="T26" fmla="*/ 117 w 182"/>
                    <a:gd name="T27" fmla="*/ 180 h 213"/>
                    <a:gd name="T28" fmla="*/ 110 w 182"/>
                    <a:gd name="T29" fmla="*/ 185 h 213"/>
                    <a:gd name="T30" fmla="*/ 102 w 182"/>
                    <a:gd name="T31" fmla="*/ 191 h 213"/>
                    <a:gd name="T32" fmla="*/ 92 w 182"/>
                    <a:gd name="T33" fmla="*/ 195 h 213"/>
                    <a:gd name="T34" fmla="*/ 82 w 182"/>
                    <a:gd name="T35" fmla="*/ 197 h 213"/>
                    <a:gd name="T36" fmla="*/ 72 w 182"/>
                    <a:gd name="T37" fmla="*/ 200 h 213"/>
                    <a:gd name="T38" fmla="*/ 61 w 182"/>
                    <a:gd name="T39" fmla="*/ 201 h 213"/>
                    <a:gd name="T40" fmla="*/ 49 w 182"/>
                    <a:gd name="T41" fmla="*/ 201 h 213"/>
                    <a:gd name="T42" fmla="*/ 37 w 182"/>
                    <a:gd name="T43" fmla="*/ 200 h 213"/>
                    <a:gd name="T44" fmla="*/ 25 w 182"/>
                    <a:gd name="T45" fmla="*/ 197 h 213"/>
                    <a:gd name="T46" fmla="*/ 12 w 182"/>
                    <a:gd name="T47" fmla="*/ 193 h 213"/>
                    <a:gd name="T48" fmla="*/ 0 w 182"/>
                    <a:gd name="T49" fmla="*/ 188 h 213"/>
                    <a:gd name="T50" fmla="*/ 11 w 182"/>
                    <a:gd name="T51" fmla="*/ 195 h 213"/>
                    <a:gd name="T52" fmla="*/ 22 w 182"/>
                    <a:gd name="T53" fmla="*/ 200 h 213"/>
                    <a:gd name="T54" fmla="*/ 33 w 182"/>
                    <a:gd name="T55" fmla="*/ 205 h 213"/>
                    <a:gd name="T56" fmla="*/ 43 w 182"/>
                    <a:gd name="T57" fmla="*/ 208 h 213"/>
                    <a:gd name="T58" fmla="*/ 53 w 182"/>
                    <a:gd name="T59" fmla="*/ 211 h 213"/>
                    <a:gd name="T60" fmla="*/ 63 w 182"/>
                    <a:gd name="T61" fmla="*/ 212 h 213"/>
                    <a:gd name="T62" fmla="*/ 73 w 182"/>
                    <a:gd name="T63" fmla="*/ 213 h 213"/>
                    <a:gd name="T64" fmla="*/ 83 w 182"/>
                    <a:gd name="T65" fmla="*/ 213 h 213"/>
                    <a:gd name="T66" fmla="*/ 91 w 182"/>
                    <a:gd name="T67" fmla="*/ 212 h 213"/>
                    <a:gd name="T68" fmla="*/ 100 w 182"/>
                    <a:gd name="T69" fmla="*/ 210 h 213"/>
                    <a:gd name="T70" fmla="*/ 108 w 182"/>
                    <a:gd name="T71" fmla="*/ 208 h 213"/>
                    <a:gd name="T72" fmla="*/ 116 w 182"/>
                    <a:gd name="T73" fmla="*/ 206 h 213"/>
                    <a:gd name="T74" fmla="*/ 123 w 182"/>
                    <a:gd name="T75" fmla="*/ 203 h 213"/>
                    <a:gd name="T76" fmla="*/ 130 w 182"/>
                    <a:gd name="T77" fmla="*/ 199 h 213"/>
                    <a:gd name="T78" fmla="*/ 136 w 182"/>
                    <a:gd name="T79" fmla="*/ 195 h 213"/>
                    <a:gd name="T80" fmla="*/ 142 w 182"/>
                    <a:gd name="T81" fmla="*/ 191 h 213"/>
                    <a:gd name="T82" fmla="*/ 158 w 182"/>
                    <a:gd name="T83" fmla="*/ 176 h 213"/>
                    <a:gd name="T84" fmla="*/ 169 w 182"/>
                    <a:gd name="T85" fmla="*/ 161 h 213"/>
                    <a:gd name="T86" fmla="*/ 176 w 182"/>
                    <a:gd name="T87" fmla="*/ 144 h 213"/>
                    <a:gd name="T88" fmla="*/ 179 w 182"/>
                    <a:gd name="T89" fmla="*/ 128 h 213"/>
                    <a:gd name="T90" fmla="*/ 181 w 182"/>
                    <a:gd name="T91" fmla="*/ 111 h 213"/>
                    <a:gd name="T92" fmla="*/ 181 w 182"/>
                    <a:gd name="T93" fmla="*/ 95 h 213"/>
                    <a:gd name="T94" fmla="*/ 182 w 182"/>
                    <a:gd name="T95" fmla="*/ 79 h 213"/>
                    <a:gd name="T96" fmla="*/ 173 w 182"/>
                    <a:gd name="T97" fmla="*/ 46 h 213"/>
                    <a:gd name="T98" fmla="*/ 156 w 182"/>
                    <a:gd name="T99" fmla="*/ 21 h 213"/>
                    <a:gd name="T100" fmla="*/ 151 w 182"/>
                    <a:gd name="T101" fmla="*/ 18 h 213"/>
                    <a:gd name="T102" fmla="*/ 147 w 182"/>
                    <a:gd name="T103" fmla="*/ 15 h 213"/>
                    <a:gd name="T104" fmla="*/ 142 w 182"/>
                    <a:gd name="T105" fmla="*/ 13 h 213"/>
                    <a:gd name="T106" fmla="*/ 138 w 182"/>
                    <a:gd name="T107" fmla="*/ 11 h 213"/>
                    <a:gd name="T108" fmla="*/ 132 w 182"/>
                    <a:gd name="T109" fmla="*/ 9 h 213"/>
                    <a:gd name="T110" fmla="*/ 126 w 182"/>
                    <a:gd name="T111" fmla="*/ 6 h 213"/>
                    <a:gd name="T112" fmla="*/ 119 w 182"/>
                    <a:gd name="T113" fmla="*/ 3 h 213"/>
                    <a:gd name="T114" fmla="*/ 109 w 182"/>
                    <a:gd name="T11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2" h="213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8" y="8"/>
                      </a:lnTo>
                      <a:lnTo>
                        <a:pt x="127" y="18"/>
                      </a:lnTo>
                      <a:lnTo>
                        <a:pt x="137" y="33"/>
                      </a:lnTo>
                      <a:lnTo>
                        <a:pt x="145" y="52"/>
                      </a:lnTo>
                      <a:lnTo>
                        <a:pt x="150" y="76"/>
                      </a:lnTo>
                      <a:lnTo>
                        <a:pt x="150" y="105"/>
                      </a:lnTo>
                      <a:lnTo>
                        <a:pt x="144" y="139"/>
                      </a:lnTo>
                      <a:lnTo>
                        <a:pt x="140" y="149"/>
                      </a:lnTo>
                      <a:lnTo>
                        <a:pt x="136" y="157"/>
                      </a:lnTo>
                      <a:lnTo>
                        <a:pt x="131" y="165"/>
                      </a:lnTo>
                      <a:lnTo>
                        <a:pt x="125" y="173"/>
                      </a:lnTo>
                      <a:lnTo>
                        <a:pt x="117" y="180"/>
                      </a:lnTo>
                      <a:lnTo>
                        <a:pt x="110" y="185"/>
                      </a:lnTo>
                      <a:lnTo>
                        <a:pt x="102" y="191"/>
                      </a:lnTo>
                      <a:lnTo>
                        <a:pt x="92" y="195"/>
                      </a:lnTo>
                      <a:lnTo>
                        <a:pt x="82" y="197"/>
                      </a:lnTo>
                      <a:lnTo>
                        <a:pt x="72" y="200"/>
                      </a:lnTo>
                      <a:lnTo>
                        <a:pt x="61" y="201"/>
                      </a:lnTo>
                      <a:lnTo>
                        <a:pt x="49" y="201"/>
                      </a:lnTo>
                      <a:lnTo>
                        <a:pt x="37" y="200"/>
                      </a:lnTo>
                      <a:lnTo>
                        <a:pt x="25" y="197"/>
                      </a:lnTo>
                      <a:lnTo>
                        <a:pt x="12" y="193"/>
                      </a:lnTo>
                      <a:lnTo>
                        <a:pt x="0" y="188"/>
                      </a:lnTo>
                      <a:lnTo>
                        <a:pt x="11" y="195"/>
                      </a:lnTo>
                      <a:lnTo>
                        <a:pt x="22" y="200"/>
                      </a:lnTo>
                      <a:lnTo>
                        <a:pt x="33" y="205"/>
                      </a:lnTo>
                      <a:lnTo>
                        <a:pt x="43" y="208"/>
                      </a:lnTo>
                      <a:lnTo>
                        <a:pt x="53" y="211"/>
                      </a:lnTo>
                      <a:lnTo>
                        <a:pt x="63" y="212"/>
                      </a:lnTo>
                      <a:lnTo>
                        <a:pt x="73" y="213"/>
                      </a:lnTo>
                      <a:lnTo>
                        <a:pt x="83" y="213"/>
                      </a:lnTo>
                      <a:lnTo>
                        <a:pt x="91" y="212"/>
                      </a:lnTo>
                      <a:lnTo>
                        <a:pt x="100" y="210"/>
                      </a:lnTo>
                      <a:lnTo>
                        <a:pt x="108" y="208"/>
                      </a:lnTo>
                      <a:lnTo>
                        <a:pt x="116" y="206"/>
                      </a:lnTo>
                      <a:lnTo>
                        <a:pt x="123" y="203"/>
                      </a:lnTo>
                      <a:lnTo>
                        <a:pt x="130" y="199"/>
                      </a:lnTo>
                      <a:lnTo>
                        <a:pt x="136" y="195"/>
                      </a:lnTo>
                      <a:lnTo>
                        <a:pt x="142" y="191"/>
                      </a:lnTo>
                      <a:lnTo>
                        <a:pt x="158" y="176"/>
                      </a:lnTo>
                      <a:lnTo>
                        <a:pt x="169" y="161"/>
                      </a:lnTo>
                      <a:lnTo>
                        <a:pt x="176" y="144"/>
                      </a:lnTo>
                      <a:lnTo>
                        <a:pt x="179" y="128"/>
                      </a:lnTo>
                      <a:lnTo>
                        <a:pt x="181" y="111"/>
                      </a:lnTo>
                      <a:lnTo>
                        <a:pt x="181" y="95"/>
                      </a:lnTo>
                      <a:lnTo>
                        <a:pt x="182" y="79"/>
                      </a:lnTo>
                      <a:lnTo>
                        <a:pt x="173" y="46"/>
                      </a:lnTo>
                      <a:lnTo>
                        <a:pt x="156" y="21"/>
                      </a:lnTo>
                      <a:lnTo>
                        <a:pt x="151" y="18"/>
                      </a:lnTo>
                      <a:lnTo>
                        <a:pt x="147" y="15"/>
                      </a:lnTo>
                      <a:lnTo>
                        <a:pt x="142" y="13"/>
                      </a:lnTo>
                      <a:lnTo>
                        <a:pt x="138" y="11"/>
                      </a:lnTo>
                      <a:lnTo>
                        <a:pt x="132" y="9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8" name="手繪多邊形​​ 12"/>
                <p:cNvSpPr>
                  <a:spLocks/>
                </p:cNvSpPr>
                <p:nvPr/>
              </p:nvSpPr>
              <p:spPr bwMode="ltGray">
                <a:xfrm rot="373331" flipH="1">
                  <a:off x="121" y="2907"/>
                  <a:ext cx="93" cy="156"/>
                </a:xfrm>
                <a:custGeom>
                  <a:avLst/>
                  <a:gdLst>
                    <a:gd name="T0" fmla="*/ 94 w 128"/>
                    <a:gd name="T1" fmla="*/ 0 h 217"/>
                    <a:gd name="T2" fmla="*/ 105 w 128"/>
                    <a:gd name="T3" fmla="*/ 9 h 217"/>
                    <a:gd name="T4" fmla="*/ 115 w 128"/>
                    <a:gd name="T5" fmla="*/ 27 h 217"/>
                    <a:gd name="T6" fmla="*/ 123 w 128"/>
                    <a:gd name="T7" fmla="*/ 50 h 217"/>
                    <a:gd name="T8" fmla="*/ 128 w 128"/>
                    <a:gd name="T9" fmla="*/ 78 h 217"/>
                    <a:gd name="T10" fmla="*/ 127 w 128"/>
                    <a:gd name="T11" fmla="*/ 111 h 217"/>
                    <a:gd name="T12" fmla="*/ 116 w 128"/>
                    <a:gd name="T13" fmla="*/ 145 h 217"/>
                    <a:gd name="T14" fmla="*/ 94 w 128"/>
                    <a:gd name="T15" fmla="*/ 181 h 217"/>
                    <a:gd name="T16" fmla="*/ 60 w 128"/>
                    <a:gd name="T17" fmla="*/ 217 h 217"/>
                    <a:gd name="T18" fmla="*/ 49 w 128"/>
                    <a:gd name="T19" fmla="*/ 213 h 217"/>
                    <a:gd name="T20" fmla="*/ 38 w 128"/>
                    <a:gd name="T21" fmla="*/ 210 h 217"/>
                    <a:gd name="T22" fmla="*/ 26 w 128"/>
                    <a:gd name="T23" fmla="*/ 205 h 217"/>
                    <a:gd name="T24" fmla="*/ 16 w 128"/>
                    <a:gd name="T25" fmla="*/ 201 h 217"/>
                    <a:gd name="T26" fmla="*/ 8 w 128"/>
                    <a:gd name="T27" fmla="*/ 196 h 217"/>
                    <a:gd name="T28" fmla="*/ 2 w 128"/>
                    <a:gd name="T29" fmla="*/ 190 h 217"/>
                    <a:gd name="T30" fmla="*/ 0 w 128"/>
                    <a:gd name="T31" fmla="*/ 183 h 217"/>
                    <a:gd name="T32" fmla="*/ 1 w 128"/>
                    <a:gd name="T33" fmla="*/ 178 h 217"/>
                    <a:gd name="T34" fmla="*/ 13 w 128"/>
                    <a:gd name="T35" fmla="*/ 171 h 217"/>
                    <a:gd name="T36" fmla="*/ 29 w 128"/>
                    <a:gd name="T37" fmla="*/ 161 h 217"/>
                    <a:gd name="T38" fmla="*/ 46 w 128"/>
                    <a:gd name="T39" fmla="*/ 150 h 217"/>
                    <a:gd name="T40" fmla="*/ 63 w 128"/>
                    <a:gd name="T41" fmla="*/ 134 h 217"/>
                    <a:gd name="T42" fmla="*/ 79 w 128"/>
                    <a:gd name="T43" fmla="*/ 112 h 217"/>
                    <a:gd name="T44" fmla="*/ 91 w 128"/>
                    <a:gd name="T45" fmla="*/ 83 h 217"/>
                    <a:gd name="T46" fmla="*/ 97 w 128"/>
                    <a:gd name="T47" fmla="*/ 46 h 217"/>
                    <a:gd name="T48" fmla="*/ 94 w 128"/>
                    <a:gd name="T4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8" h="217">
                      <a:moveTo>
                        <a:pt x="94" y="0"/>
                      </a:moveTo>
                      <a:lnTo>
                        <a:pt x="105" y="9"/>
                      </a:lnTo>
                      <a:lnTo>
                        <a:pt x="115" y="27"/>
                      </a:lnTo>
                      <a:lnTo>
                        <a:pt x="123" y="50"/>
                      </a:lnTo>
                      <a:lnTo>
                        <a:pt x="128" y="78"/>
                      </a:lnTo>
                      <a:lnTo>
                        <a:pt x="127" y="111"/>
                      </a:lnTo>
                      <a:lnTo>
                        <a:pt x="116" y="145"/>
                      </a:lnTo>
                      <a:lnTo>
                        <a:pt x="94" y="181"/>
                      </a:lnTo>
                      <a:lnTo>
                        <a:pt x="60" y="217"/>
                      </a:lnTo>
                      <a:lnTo>
                        <a:pt x="49" y="213"/>
                      </a:lnTo>
                      <a:lnTo>
                        <a:pt x="38" y="210"/>
                      </a:lnTo>
                      <a:lnTo>
                        <a:pt x="26" y="205"/>
                      </a:lnTo>
                      <a:lnTo>
                        <a:pt x="16" y="201"/>
                      </a:lnTo>
                      <a:lnTo>
                        <a:pt x="8" y="196"/>
                      </a:lnTo>
                      <a:lnTo>
                        <a:pt x="2" y="190"/>
                      </a:lnTo>
                      <a:lnTo>
                        <a:pt x="0" y="183"/>
                      </a:lnTo>
                      <a:lnTo>
                        <a:pt x="1" y="178"/>
                      </a:lnTo>
                      <a:lnTo>
                        <a:pt x="13" y="171"/>
                      </a:lnTo>
                      <a:lnTo>
                        <a:pt x="29" y="161"/>
                      </a:lnTo>
                      <a:lnTo>
                        <a:pt x="46" y="150"/>
                      </a:lnTo>
                      <a:lnTo>
                        <a:pt x="63" y="134"/>
                      </a:lnTo>
                      <a:lnTo>
                        <a:pt x="79" y="112"/>
                      </a:lnTo>
                      <a:lnTo>
                        <a:pt x="91" y="83"/>
                      </a:lnTo>
                      <a:lnTo>
                        <a:pt x="97" y="4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9" name="手繪多邊形 13"/>
                <p:cNvSpPr>
                  <a:spLocks/>
                </p:cNvSpPr>
                <p:nvPr/>
              </p:nvSpPr>
              <p:spPr bwMode="ltGray">
                <a:xfrm rot="373331" flipH="1">
                  <a:off x="313" y="3110"/>
                  <a:ext cx="85" cy="93"/>
                </a:xfrm>
                <a:custGeom>
                  <a:avLst/>
                  <a:gdLst>
                    <a:gd name="T0" fmla="*/ 75 w 117"/>
                    <a:gd name="T1" fmla="*/ 0 h 132"/>
                    <a:gd name="T2" fmla="*/ 0 w 117"/>
                    <a:gd name="T3" fmla="*/ 25 h 132"/>
                    <a:gd name="T4" fmla="*/ 3 w 117"/>
                    <a:gd name="T5" fmla="*/ 26 h 132"/>
                    <a:gd name="T6" fmla="*/ 14 w 117"/>
                    <a:gd name="T7" fmla="*/ 29 h 132"/>
                    <a:gd name="T8" fmla="*/ 29 w 117"/>
                    <a:gd name="T9" fmla="*/ 36 h 132"/>
                    <a:gd name="T10" fmla="*/ 46 w 117"/>
                    <a:gd name="T11" fmla="*/ 47 h 132"/>
                    <a:gd name="T12" fmla="*/ 66 w 117"/>
                    <a:gd name="T13" fmla="*/ 62 h 132"/>
                    <a:gd name="T14" fmla="*/ 84 w 117"/>
                    <a:gd name="T15" fmla="*/ 80 h 132"/>
                    <a:gd name="T16" fmla="*/ 102 w 117"/>
                    <a:gd name="T17" fmla="*/ 103 h 132"/>
                    <a:gd name="T18" fmla="*/ 116 w 117"/>
                    <a:gd name="T19" fmla="*/ 132 h 132"/>
                    <a:gd name="T20" fmla="*/ 117 w 117"/>
                    <a:gd name="T21" fmla="*/ 120 h 132"/>
                    <a:gd name="T22" fmla="*/ 115 w 117"/>
                    <a:gd name="T23" fmla="*/ 107 h 132"/>
                    <a:gd name="T24" fmla="*/ 108 w 117"/>
                    <a:gd name="T25" fmla="*/ 90 h 132"/>
                    <a:gd name="T26" fmla="*/ 99 w 117"/>
                    <a:gd name="T27" fmla="*/ 74 h 132"/>
                    <a:gd name="T28" fmla="*/ 89 w 117"/>
                    <a:gd name="T29" fmla="*/ 58 h 132"/>
                    <a:gd name="T30" fmla="*/ 78 w 117"/>
                    <a:gd name="T31" fmla="*/ 45 h 132"/>
                    <a:gd name="T32" fmla="*/ 67 w 117"/>
                    <a:gd name="T33" fmla="*/ 36 h 132"/>
                    <a:gd name="T34" fmla="*/ 58 w 117"/>
                    <a:gd name="T35" fmla="*/ 32 h 132"/>
                    <a:gd name="T36" fmla="*/ 69 w 117"/>
                    <a:gd name="T37" fmla="*/ 29 h 132"/>
                    <a:gd name="T38" fmla="*/ 79 w 117"/>
                    <a:gd name="T39" fmla="*/ 28 h 132"/>
                    <a:gd name="T40" fmla="*/ 89 w 117"/>
                    <a:gd name="T41" fmla="*/ 26 h 132"/>
                    <a:gd name="T42" fmla="*/ 98 w 117"/>
                    <a:gd name="T43" fmla="*/ 25 h 132"/>
                    <a:gd name="T44" fmla="*/ 105 w 117"/>
                    <a:gd name="T45" fmla="*/ 24 h 132"/>
                    <a:gd name="T46" fmla="*/ 109 w 117"/>
                    <a:gd name="T47" fmla="*/ 22 h 132"/>
                    <a:gd name="T48" fmla="*/ 113 w 117"/>
                    <a:gd name="T49" fmla="*/ 21 h 132"/>
                    <a:gd name="T50" fmla="*/ 114 w 117"/>
                    <a:gd name="T51" fmla="*/ 21 h 132"/>
                    <a:gd name="T52" fmla="*/ 75 w 117"/>
                    <a:gd name="T5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7" h="132">
                      <a:moveTo>
                        <a:pt x="75" y="0"/>
                      </a:move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4" y="29"/>
                      </a:lnTo>
                      <a:lnTo>
                        <a:pt x="29" y="36"/>
                      </a:lnTo>
                      <a:lnTo>
                        <a:pt x="46" y="47"/>
                      </a:lnTo>
                      <a:lnTo>
                        <a:pt x="66" y="62"/>
                      </a:lnTo>
                      <a:lnTo>
                        <a:pt x="84" y="80"/>
                      </a:lnTo>
                      <a:lnTo>
                        <a:pt x="102" y="103"/>
                      </a:lnTo>
                      <a:lnTo>
                        <a:pt x="116" y="132"/>
                      </a:lnTo>
                      <a:lnTo>
                        <a:pt x="117" y="120"/>
                      </a:lnTo>
                      <a:lnTo>
                        <a:pt x="115" y="107"/>
                      </a:lnTo>
                      <a:lnTo>
                        <a:pt x="108" y="90"/>
                      </a:lnTo>
                      <a:lnTo>
                        <a:pt x="99" y="74"/>
                      </a:lnTo>
                      <a:lnTo>
                        <a:pt x="89" y="58"/>
                      </a:lnTo>
                      <a:lnTo>
                        <a:pt x="78" y="45"/>
                      </a:lnTo>
                      <a:lnTo>
                        <a:pt x="67" y="36"/>
                      </a:lnTo>
                      <a:lnTo>
                        <a:pt x="58" y="32"/>
                      </a:lnTo>
                      <a:lnTo>
                        <a:pt x="69" y="29"/>
                      </a:lnTo>
                      <a:lnTo>
                        <a:pt x="79" y="28"/>
                      </a:lnTo>
                      <a:lnTo>
                        <a:pt x="89" y="26"/>
                      </a:lnTo>
                      <a:lnTo>
                        <a:pt x="98" y="25"/>
                      </a:lnTo>
                      <a:lnTo>
                        <a:pt x="105" y="24"/>
                      </a:lnTo>
                      <a:lnTo>
                        <a:pt x="109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0" name="手繪多邊形​​ 14"/>
                <p:cNvSpPr>
                  <a:spLocks/>
                </p:cNvSpPr>
                <p:nvPr/>
              </p:nvSpPr>
              <p:spPr bwMode="ltGray">
                <a:xfrm rot="373331" flipH="1">
                  <a:off x="289" y="3135"/>
                  <a:ext cx="21" cy="55"/>
                </a:xfrm>
                <a:custGeom>
                  <a:avLst/>
                  <a:gdLst>
                    <a:gd name="T0" fmla="*/ 29 w 29"/>
                    <a:gd name="T1" fmla="*/ 0 h 77"/>
                    <a:gd name="T2" fmla="*/ 23 w 29"/>
                    <a:gd name="T3" fmla="*/ 0 h 77"/>
                    <a:gd name="T4" fmla="*/ 16 w 29"/>
                    <a:gd name="T5" fmla="*/ 4 h 77"/>
                    <a:gd name="T6" fmla="*/ 9 w 29"/>
                    <a:gd name="T7" fmla="*/ 9 h 77"/>
                    <a:gd name="T8" fmla="*/ 4 w 29"/>
                    <a:gd name="T9" fmla="*/ 19 h 77"/>
                    <a:gd name="T10" fmla="*/ 1 w 29"/>
                    <a:gd name="T11" fmla="*/ 30 h 77"/>
                    <a:gd name="T12" fmla="*/ 0 w 29"/>
                    <a:gd name="T13" fmla="*/ 44 h 77"/>
                    <a:gd name="T14" fmla="*/ 3 w 29"/>
                    <a:gd name="T15" fmla="*/ 60 h 77"/>
                    <a:gd name="T16" fmla="*/ 11 w 29"/>
                    <a:gd name="T17" fmla="*/ 77 h 77"/>
                    <a:gd name="T18" fmla="*/ 15 w 29"/>
                    <a:gd name="T19" fmla="*/ 53 h 77"/>
                    <a:gd name="T20" fmla="*/ 19 w 29"/>
                    <a:gd name="T21" fmla="*/ 37 h 77"/>
                    <a:gd name="T22" fmla="*/ 23 w 29"/>
                    <a:gd name="T23" fmla="*/ 22 h 77"/>
                    <a:gd name="T24" fmla="*/ 29 w 29"/>
                    <a:gd name="T2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77">
                      <a:moveTo>
                        <a:pt x="29" y="0"/>
                      </a:moveTo>
                      <a:lnTo>
                        <a:pt x="23" y="0"/>
                      </a:lnTo>
                      <a:lnTo>
                        <a:pt x="16" y="4"/>
                      </a:lnTo>
                      <a:lnTo>
                        <a:pt x="9" y="9"/>
                      </a:lnTo>
                      <a:lnTo>
                        <a:pt x="4" y="19"/>
                      </a:lnTo>
                      <a:lnTo>
                        <a:pt x="1" y="30"/>
                      </a:ln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11" y="77"/>
                      </a:lnTo>
                      <a:lnTo>
                        <a:pt x="15" y="53"/>
                      </a:lnTo>
                      <a:lnTo>
                        <a:pt x="19" y="37"/>
                      </a:lnTo>
                      <a:lnTo>
                        <a:pt x="23" y="2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grpSp>
              <p:nvGrpSpPr>
                <p:cNvPr id="131" name="群組 15"/>
                <p:cNvGrpSpPr>
                  <a:grpSpLocks/>
                </p:cNvGrpSpPr>
                <p:nvPr/>
              </p:nvGrpSpPr>
              <p:grpSpPr bwMode="auto">
                <a:xfrm rot="10886446" flipH="1">
                  <a:off x="335" y="3251"/>
                  <a:ext cx="608" cy="369"/>
                  <a:chOff x="-366" y="1704"/>
                  <a:chExt cx="608" cy="369"/>
                </a:xfrm>
              </p:grpSpPr>
              <p:sp>
                <p:nvSpPr>
                  <p:cNvPr id="132" name="手繪多邊形 16"/>
                  <p:cNvSpPr>
                    <a:spLocks/>
                  </p:cNvSpPr>
                  <p:nvPr/>
                </p:nvSpPr>
                <p:spPr bwMode="ltGray">
                  <a:xfrm rot="4200091">
                    <a:off x="-243" y="1807"/>
                    <a:ext cx="143" cy="390"/>
                  </a:xfrm>
                  <a:custGeom>
                    <a:avLst/>
                    <a:gdLst>
                      <a:gd name="T0" fmla="*/ 12 w 207"/>
                      <a:gd name="T1" fmla="*/ 44 h 564"/>
                      <a:gd name="T2" fmla="*/ 6 w 207"/>
                      <a:gd name="T3" fmla="*/ 72 h 564"/>
                      <a:gd name="T4" fmla="*/ 3 w 207"/>
                      <a:gd name="T5" fmla="*/ 99 h 564"/>
                      <a:gd name="T6" fmla="*/ 0 w 207"/>
                      <a:gd name="T7" fmla="*/ 125 h 564"/>
                      <a:gd name="T8" fmla="*/ 0 w 207"/>
                      <a:gd name="T9" fmla="*/ 151 h 564"/>
                      <a:gd name="T10" fmla="*/ 3 w 207"/>
                      <a:gd name="T11" fmla="*/ 180 h 564"/>
                      <a:gd name="T12" fmla="*/ 7 w 207"/>
                      <a:gd name="T13" fmla="*/ 211 h 564"/>
                      <a:gd name="T14" fmla="*/ 16 w 207"/>
                      <a:gd name="T15" fmla="*/ 247 h 564"/>
                      <a:gd name="T16" fmla="*/ 29 w 207"/>
                      <a:gd name="T17" fmla="*/ 287 h 564"/>
                      <a:gd name="T18" fmla="*/ 43 w 207"/>
                      <a:gd name="T19" fmla="*/ 325 h 564"/>
                      <a:gd name="T20" fmla="*/ 61 w 207"/>
                      <a:gd name="T21" fmla="*/ 364 h 564"/>
                      <a:gd name="T22" fmla="*/ 83 w 207"/>
                      <a:gd name="T23" fmla="*/ 406 h 564"/>
                      <a:gd name="T24" fmla="*/ 106 w 207"/>
                      <a:gd name="T25" fmla="*/ 446 h 564"/>
                      <a:gd name="T26" fmla="*/ 132 w 207"/>
                      <a:gd name="T27" fmla="*/ 483 h 564"/>
                      <a:gd name="T28" fmla="*/ 157 w 207"/>
                      <a:gd name="T29" fmla="*/ 516 h 564"/>
                      <a:gd name="T30" fmla="*/ 182 w 207"/>
                      <a:gd name="T31" fmla="*/ 544 h 564"/>
                      <a:gd name="T32" fmla="*/ 207 w 207"/>
                      <a:gd name="T33" fmla="*/ 564 h 564"/>
                      <a:gd name="T34" fmla="*/ 160 w 207"/>
                      <a:gd name="T35" fmla="*/ 501 h 564"/>
                      <a:gd name="T36" fmla="*/ 127 w 207"/>
                      <a:gd name="T37" fmla="*/ 448 h 564"/>
                      <a:gd name="T38" fmla="*/ 103 w 207"/>
                      <a:gd name="T39" fmla="*/ 405 h 564"/>
                      <a:gd name="T40" fmla="*/ 87 w 207"/>
                      <a:gd name="T41" fmla="*/ 368 h 564"/>
                      <a:gd name="T42" fmla="*/ 75 w 207"/>
                      <a:gd name="T43" fmla="*/ 337 h 564"/>
                      <a:gd name="T44" fmla="*/ 68 w 207"/>
                      <a:gd name="T45" fmla="*/ 309 h 564"/>
                      <a:gd name="T46" fmla="*/ 63 w 207"/>
                      <a:gd name="T47" fmla="*/ 285 h 564"/>
                      <a:gd name="T48" fmla="*/ 56 w 207"/>
                      <a:gd name="T49" fmla="*/ 261 h 564"/>
                      <a:gd name="T50" fmla="*/ 44 w 207"/>
                      <a:gd name="T51" fmla="*/ 205 h 564"/>
                      <a:gd name="T52" fmla="*/ 41 w 207"/>
                      <a:gd name="T53" fmla="*/ 140 h 564"/>
                      <a:gd name="T54" fmla="*/ 43 w 207"/>
                      <a:gd name="T55" fmla="*/ 68 h 564"/>
                      <a:gd name="T56" fmla="*/ 50 w 207"/>
                      <a:gd name="T57" fmla="*/ 0 h 564"/>
                      <a:gd name="T58" fmla="*/ 12 w 207"/>
                      <a:gd name="T59" fmla="*/ 44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7" h="564">
                        <a:moveTo>
                          <a:pt x="12" y="44"/>
                        </a:moveTo>
                        <a:lnTo>
                          <a:pt x="6" y="72"/>
                        </a:lnTo>
                        <a:lnTo>
                          <a:pt x="3" y="99"/>
                        </a:lnTo>
                        <a:lnTo>
                          <a:pt x="0" y="125"/>
                        </a:lnTo>
                        <a:lnTo>
                          <a:pt x="0" y="151"/>
                        </a:lnTo>
                        <a:lnTo>
                          <a:pt x="3" y="180"/>
                        </a:lnTo>
                        <a:lnTo>
                          <a:pt x="7" y="211"/>
                        </a:lnTo>
                        <a:lnTo>
                          <a:pt x="16" y="247"/>
                        </a:lnTo>
                        <a:lnTo>
                          <a:pt x="29" y="287"/>
                        </a:lnTo>
                        <a:lnTo>
                          <a:pt x="43" y="325"/>
                        </a:lnTo>
                        <a:lnTo>
                          <a:pt x="61" y="364"/>
                        </a:lnTo>
                        <a:lnTo>
                          <a:pt x="83" y="406"/>
                        </a:lnTo>
                        <a:lnTo>
                          <a:pt x="106" y="446"/>
                        </a:lnTo>
                        <a:lnTo>
                          <a:pt x="132" y="483"/>
                        </a:lnTo>
                        <a:lnTo>
                          <a:pt x="157" y="516"/>
                        </a:lnTo>
                        <a:lnTo>
                          <a:pt x="182" y="544"/>
                        </a:lnTo>
                        <a:lnTo>
                          <a:pt x="207" y="564"/>
                        </a:lnTo>
                        <a:lnTo>
                          <a:pt x="160" y="501"/>
                        </a:lnTo>
                        <a:lnTo>
                          <a:pt x="127" y="448"/>
                        </a:lnTo>
                        <a:lnTo>
                          <a:pt x="103" y="405"/>
                        </a:lnTo>
                        <a:lnTo>
                          <a:pt x="87" y="368"/>
                        </a:lnTo>
                        <a:lnTo>
                          <a:pt x="75" y="337"/>
                        </a:lnTo>
                        <a:lnTo>
                          <a:pt x="68" y="309"/>
                        </a:lnTo>
                        <a:lnTo>
                          <a:pt x="63" y="285"/>
                        </a:lnTo>
                        <a:lnTo>
                          <a:pt x="56" y="261"/>
                        </a:lnTo>
                        <a:lnTo>
                          <a:pt x="44" y="205"/>
                        </a:lnTo>
                        <a:lnTo>
                          <a:pt x="41" y="140"/>
                        </a:lnTo>
                        <a:lnTo>
                          <a:pt x="43" y="68"/>
                        </a:lnTo>
                        <a:lnTo>
                          <a:pt x="50" y="0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3" name="手繪多邊形 17"/>
                  <p:cNvSpPr>
                    <a:spLocks/>
                  </p:cNvSpPr>
                  <p:nvPr/>
                </p:nvSpPr>
                <p:spPr bwMode="ltGray">
                  <a:xfrm rot="4200091">
                    <a:off x="124" y="1761"/>
                    <a:ext cx="33" cy="160"/>
                  </a:xfrm>
                  <a:custGeom>
                    <a:avLst/>
                    <a:gdLst>
                      <a:gd name="T0" fmla="*/ 0 w 47"/>
                      <a:gd name="T1" fmla="*/ 19 h 232"/>
                      <a:gd name="T2" fmla="*/ 14 w 47"/>
                      <a:gd name="T3" fmla="*/ 55 h 232"/>
                      <a:gd name="T4" fmla="*/ 22 w 47"/>
                      <a:gd name="T5" fmla="*/ 101 h 232"/>
                      <a:gd name="T6" fmla="*/ 24 w 47"/>
                      <a:gd name="T7" fmla="*/ 159 h 232"/>
                      <a:gd name="T8" fmla="*/ 19 w 47"/>
                      <a:gd name="T9" fmla="*/ 232 h 232"/>
                      <a:gd name="T10" fmla="*/ 45 w 47"/>
                      <a:gd name="T11" fmla="*/ 217 h 232"/>
                      <a:gd name="T12" fmla="*/ 47 w 47"/>
                      <a:gd name="T13" fmla="*/ 178 h 232"/>
                      <a:gd name="T14" fmla="*/ 47 w 47"/>
                      <a:gd name="T15" fmla="*/ 140 h 232"/>
                      <a:gd name="T16" fmla="*/ 45 w 47"/>
                      <a:gd name="T17" fmla="*/ 103 h 232"/>
                      <a:gd name="T18" fmla="*/ 41 w 47"/>
                      <a:gd name="T19" fmla="*/ 71 h 232"/>
                      <a:gd name="T20" fmla="*/ 36 w 47"/>
                      <a:gd name="T21" fmla="*/ 52 h 232"/>
                      <a:gd name="T22" fmla="*/ 29 w 47"/>
                      <a:gd name="T23" fmla="*/ 34 h 232"/>
                      <a:gd name="T24" fmla="*/ 22 w 47"/>
                      <a:gd name="T25" fmla="*/ 17 h 232"/>
                      <a:gd name="T26" fmla="*/ 13 w 47"/>
                      <a:gd name="T27" fmla="*/ 0 h 232"/>
                      <a:gd name="T28" fmla="*/ 0 w 47"/>
                      <a:gd name="T29" fmla="*/ 19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232">
                        <a:moveTo>
                          <a:pt x="0" y="19"/>
                        </a:moveTo>
                        <a:lnTo>
                          <a:pt x="14" y="55"/>
                        </a:lnTo>
                        <a:lnTo>
                          <a:pt x="22" y="101"/>
                        </a:lnTo>
                        <a:lnTo>
                          <a:pt x="24" y="159"/>
                        </a:lnTo>
                        <a:lnTo>
                          <a:pt x="19" y="232"/>
                        </a:lnTo>
                        <a:lnTo>
                          <a:pt x="45" y="217"/>
                        </a:lnTo>
                        <a:lnTo>
                          <a:pt x="47" y="178"/>
                        </a:lnTo>
                        <a:lnTo>
                          <a:pt x="47" y="140"/>
                        </a:lnTo>
                        <a:lnTo>
                          <a:pt x="45" y="103"/>
                        </a:lnTo>
                        <a:lnTo>
                          <a:pt x="41" y="71"/>
                        </a:lnTo>
                        <a:lnTo>
                          <a:pt x="36" y="52"/>
                        </a:lnTo>
                        <a:lnTo>
                          <a:pt x="29" y="34"/>
                        </a:lnTo>
                        <a:lnTo>
                          <a:pt x="22" y="17"/>
                        </a:lnTo>
                        <a:lnTo>
                          <a:pt x="1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4" name="手繪多邊形 18"/>
                  <p:cNvSpPr>
                    <a:spLocks/>
                  </p:cNvSpPr>
                  <p:nvPr/>
                </p:nvSpPr>
                <p:spPr bwMode="ltGray">
                  <a:xfrm rot="4200091">
                    <a:off x="199" y="1720"/>
                    <a:ext cx="60" cy="27"/>
                  </a:xfrm>
                  <a:custGeom>
                    <a:avLst/>
                    <a:gdLst>
                      <a:gd name="T0" fmla="*/ 87 w 87"/>
                      <a:gd name="T1" fmla="*/ 22 h 40"/>
                      <a:gd name="T2" fmla="*/ 77 w 87"/>
                      <a:gd name="T3" fmla="*/ 17 h 40"/>
                      <a:gd name="T4" fmla="*/ 68 w 87"/>
                      <a:gd name="T5" fmla="*/ 12 h 40"/>
                      <a:gd name="T6" fmla="*/ 58 w 87"/>
                      <a:gd name="T7" fmla="*/ 7 h 40"/>
                      <a:gd name="T8" fmla="*/ 47 w 87"/>
                      <a:gd name="T9" fmla="*/ 5 h 40"/>
                      <a:gd name="T10" fmla="*/ 37 w 87"/>
                      <a:gd name="T11" fmla="*/ 3 h 40"/>
                      <a:gd name="T12" fmla="*/ 26 w 87"/>
                      <a:gd name="T13" fmla="*/ 2 h 40"/>
                      <a:gd name="T14" fmla="*/ 13 w 87"/>
                      <a:gd name="T15" fmla="*/ 0 h 40"/>
                      <a:gd name="T16" fmla="*/ 0 w 87"/>
                      <a:gd name="T17" fmla="*/ 2 h 40"/>
                      <a:gd name="T18" fmla="*/ 6 w 87"/>
                      <a:gd name="T19" fmla="*/ 6 h 40"/>
                      <a:gd name="T20" fmla="*/ 14 w 87"/>
                      <a:gd name="T21" fmla="*/ 10 h 40"/>
                      <a:gd name="T22" fmla="*/ 22 w 87"/>
                      <a:gd name="T23" fmla="*/ 14 h 40"/>
                      <a:gd name="T24" fmla="*/ 33 w 87"/>
                      <a:gd name="T25" fmla="*/ 18 h 40"/>
                      <a:gd name="T26" fmla="*/ 42 w 87"/>
                      <a:gd name="T27" fmla="*/ 22 h 40"/>
                      <a:gd name="T28" fmla="*/ 52 w 87"/>
                      <a:gd name="T29" fmla="*/ 27 h 40"/>
                      <a:gd name="T30" fmla="*/ 64 w 87"/>
                      <a:gd name="T31" fmla="*/ 33 h 40"/>
                      <a:gd name="T32" fmla="*/ 74 w 87"/>
                      <a:gd name="T33" fmla="*/ 40 h 40"/>
                      <a:gd name="T34" fmla="*/ 87 w 87"/>
                      <a:gd name="T35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7" h="40">
                        <a:moveTo>
                          <a:pt x="87" y="22"/>
                        </a:moveTo>
                        <a:lnTo>
                          <a:pt x="77" y="17"/>
                        </a:lnTo>
                        <a:lnTo>
                          <a:pt x="68" y="12"/>
                        </a:lnTo>
                        <a:lnTo>
                          <a:pt x="58" y="7"/>
                        </a:lnTo>
                        <a:lnTo>
                          <a:pt x="47" y="5"/>
                        </a:lnTo>
                        <a:lnTo>
                          <a:pt x="37" y="3"/>
                        </a:lnTo>
                        <a:lnTo>
                          <a:pt x="26" y="2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  <a:lnTo>
                          <a:pt x="6" y="6"/>
                        </a:lnTo>
                        <a:lnTo>
                          <a:pt x="14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2" y="22"/>
                        </a:lnTo>
                        <a:lnTo>
                          <a:pt x="52" y="27"/>
                        </a:lnTo>
                        <a:lnTo>
                          <a:pt x="64" y="33"/>
                        </a:lnTo>
                        <a:lnTo>
                          <a:pt x="74" y="40"/>
                        </a:lnTo>
                        <a:lnTo>
                          <a:pt x="87" y="2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zh-TW" altLang="en-US" noProof="0" dirty="0"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100" name="群組 19"/>
              <p:cNvGrpSpPr>
                <a:grpSpLocks/>
              </p:cNvGrpSpPr>
              <p:nvPr/>
            </p:nvGrpSpPr>
            <p:grpSpPr bwMode="auto">
              <a:xfrm rot="-15351438">
                <a:off x="343" y="3854"/>
                <a:ext cx="392" cy="424"/>
                <a:chOff x="1727" y="866"/>
                <a:chExt cx="129" cy="157"/>
              </a:xfrm>
            </p:grpSpPr>
            <p:sp>
              <p:nvSpPr>
                <p:cNvPr id="123" name="手繪多邊形 2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4" name="手繪多邊形 2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5" name="手繪多邊形 2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1" name="群組 23"/>
              <p:cNvGrpSpPr>
                <a:grpSpLocks/>
              </p:cNvGrpSpPr>
              <p:nvPr/>
            </p:nvGrpSpPr>
            <p:grpSpPr bwMode="auto">
              <a:xfrm rot="5003157">
                <a:off x="249" y="1102"/>
                <a:ext cx="412" cy="500"/>
                <a:chOff x="1727" y="866"/>
                <a:chExt cx="129" cy="157"/>
              </a:xfrm>
            </p:grpSpPr>
            <p:sp>
              <p:nvSpPr>
                <p:cNvPr id="120" name="手繪多邊形 2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1" name="手繪多邊形 2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2" name="手繪多邊形 2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02" name="群組 27"/>
              <p:cNvGrpSpPr>
                <a:grpSpLocks/>
              </p:cNvGrpSpPr>
              <p:nvPr/>
            </p:nvGrpSpPr>
            <p:grpSpPr bwMode="auto">
              <a:xfrm>
                <a:off x="815" y="0"/>
                <a:ext cx="345" cy="367"/>
                <a:chOff x="1727" y="866"/>
                <a:chExt cx="129" cy="157"/>
              </a:xfrm>
            </p:grpSpPr>
            <p:sp>
              <p:nvSpPr>
                <p:cNvPr id="117" name="手繪多邊形 2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8" name="手繪多邊形 2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9" name="手繪多邊形 3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zh-TW" altLang="en-US" noProof="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sp>
            <p:nvSpPr>
              <p:cNvPr id="103" name="手繪多邊形 31"/>
              <p:cNvSpPr>
                <a:spLocks/>
              </p:cNvSpPr>
              <p:nvPr/>
            </p:nvSpPr>
            <p:spPr bwMode="ltGray">
              <a:xfrm>
                <a:off x="87" y="94"/>
                <a:ext cx="699" cy="756"/>
              </a:xfrm>
              <a:custGeom>
                <a:avLst/>
                <a:gdLst>
                  <a:gd name="T0" fmla="*/ 1 w 699"/>
                  <a:gd name="T1" fmla="*/ 392 h 756"/>
                  <a:gd name="T2" fmla="*/ 3 w 699"/>
                  <a:gd name="T3" fmla="*/ 252 h 756"/>
                  <a:gd name="T4" fmla="*/ 21 w 699"/>
                  <a:gd name="T5" fmla="*/ 210 h 756"/>
                  <a:gd name="T6" fmla="*/ 29 w 699"/>
                  <a:gd name="T7" fmla="*/ 182 h 756"/>
                  <a:gd name="T8" fmla="*/ 39 w 699"/>
                  <a:gd name="T9" fmla="*/ 154 h 756"/>
                  <a:gd name="T10" fmla="*/ 51 w 699"/>
                  <a:gd name="T11" fmla="*/ 138 h 756"/>
                  <a:gd name="T12" fmla="*/ 111 w 699"/>
                  <a:gd name="T13" fmla="*/ 74 h 756"/>
                  <a:gd name="T14" fmla="*/ 169 w 699"/>
                  <a:gd name="T15" fmla="*/ 30 h 756"/>
                  <a:gd name="T16" fmla="*/ 225 w 699"/>
                  <a:gd name="T17" fmla="*/ 10 h 756"/>
                  <a:gd name="T18" fmla="*/ 249 w 699"/>
                  <a:gd name="T19" fmla="*/ 4 h 756"/>
                  <a:gd name="T20" fmla="*/ 265 w 699"/>
                  <a:gd name="T21" fmla="*/ 0 h 756"/>
                  <a:gd name="T22" fmla="*/ 357 w 699"/>
                  <a:gd name="T23" fmla="*/ 2 h 756"/>
                  <a:gd name="T24" fmla="*/ 385 w 699"/>
                  <a:gd name="T25" fmla="*/ 6 h 756"/>
                  <a:gd name="T26" fmla="*/ 489 w 699"/>
                  <a:gd name="T27" fmla="*/ 40 h 756"/>
                  <a:gd name="T28" fmla="*/ 619 w 699"/>
                  <a:gd name="T29" fmla="*/ 128 h 756"/>
                  <a:gd name="T30" fmla="*/ 653 w 699"/>
                  <a:gd name="T31" fmla="*/ 178 h 756"/>
                  <a:gd name="T32" fmla="*/ 693 w 699"/>
                  <a:gd name="T33" fmla="*/ 322 h 756"/>
                  <a:gd name="T34" fmla="*/ 687 w 699"/>
                  <a:gd name="T35" fmla="*/ 434 h 756"/>
                  <a:gd name="T36" fmla="*/ 665 w 699"/>
                  <a:gd name="T37" fmla="*/ 538 h 756"/>
                  <a:gd name="T38" fmla="*/ 639 w 699"/>
                  <a:gd name="T39" fmla="*/ 564 h 756"/>
                  <a:gd name="T40" fmla="*/ 631 w 699"/>
                  <a:gd name="T41" fmla="*/ 580 h 756"/>
                  <a:gd name="T42" fmla="*/ 607 w 699"/>
                  <a:gd name="T43" fmla="*/ 588 h 756"/>
                  <a:gd name="T44" fmla="*/ 473 w 699"/>
                  <a:gd name="T45" fmla="*/ 664 h 756"/>
                  <a:gd name="T46" fmla="*/ 449 w 699"/>
                  <a:gd name="T47" fmla="*/ 678 h 756"/>
                  <a:gd name="T48" fmla="*/ 405 w 699"/>
                  <a:gd name="T49" fmla="*/ 684 h 756"/>
                  <a:gd name="T50" fmla="*/ 375 w 699"/>
                  <a:gd name="T51" fmla="*/ 690 h 756"/>
                  <a:gd name="T52" fmla="*/ 267 w 699"/>
                  <a:gd name="T53" fmla="*/ 684 h 756"/>
                  <a:gd name="T54" fmla="*/ 259 w 699"/>
                  <a:gd name="T55" fmla="*/ 722 h 756"/>
                  <a:gd name="T56" fmla="*/ 241 w 699"/>
                  <a:gd name="T57" fmla="*/ 756 h 756"/>
                  <a:gd name="T58" fmla="*/ 185 w 699"/>
                  <a:gd name="T59" fmla="*/ 728 h 756"/>
                  <a:gd name="T60" fmla="*/ 163 w 699"/>
                  <a:gd name="T61" fmla="*/ 720 h 756"/>
                  <a:gd name="T62" fmla="*/ 151 w 699"/>
                  <a:gd name="T63" fmla="*/ 716 h 756"/>
                  <a:gd name="T64" fmla="*/ 195 w 699"/>
                  <a:gd name="T65" fmla="*/ 674 h 756"/>
                  <a:gd name="T66" fmla="*/ 211 w 699"/>
                  <a:gd name="T67" fmla="*/ 644 h 756"/>
                  <a:gd name="T68" fmla="*/ 209 w 699"/>
                  <a:gd name="T69" fmla="*/ 626 h 756"/>
                  <a:gd name="T70" fmla="*/ 195 w 699"/>
                  <a:gd name="T71" fmla="*/ 620 h 756"/>
                  <a:gd name="T72" fmla="*/ 165 w 699"/>
                  <a:gd name="T73" fmla="*/ 596 h 756"/>
                  <a:gd name="T74" fmla="*/ 99 w 699"/>
                  <a:gd name="T75" fmla="*/ 534 h 756"/>
                  <a:gd name="T76" fmla="*/ 61 w 699"/>
                  <a:gd name="T77" fmla="*/ 506 h 756"/>
                  <a:gd name="T78" fmla="*/ 23 w 699"/>
                  <a:gd name="T79" fmla="*/ 470 h 756"/>
                  <a:gd name="T80" fmla="*/ 7 w 699"/>
                  <a:gd name="T81" fmla="*/ 434 h 756"/>
                  <a:gd name="T82" fmla="*/ 5 w 699"/>
                  <a:gd name="T83" fmla="*/ 396 h 756"/>
                  <a:gd name="T84" fmla="*/ 1 w 699"/>
                  <a:gd name="T85" fmla="*/ 3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9" h="756">
                    <a:moveTo>
                      <a:pt x="1" y="392"/>
                    </a:moveTo>
                    <a:cubicBezTo>
                      <a:pt x="2" y="345"/>
                      <a:pt x="2" y="299"/>
                      <a:pt x="3" y="252"/>
                    </a:cubicBezTo>
                    <a:cubicBezTo>
                      <a:pt x="3" y="238"/>
                      <a:pt x="16" y="224"/>
                      <a:pt x="21" y="210"/>
                    </a:cubicBezTo>
                    <a:cubicBezTo>
                      <a:pt x="24" y="202"/>
                      <a:pt x="29" y="182"/>
                      <a:pt x="29" y="182"/>
                    </a:cubicBezTo>
                    <a:cubicBezTo>
                      <a:pt x="32" y="173"/>
                      <a:pt x="34" y="163"/>
                      <a:pt x="39" y="154"/>
                    </a:cubicBezTo>
                    <a:cubicBezTo>
                      <a:pt x="42" y="148"/>
                      <a:pt x="51" y="138"/>
                      <a:pt x="51" y="138"/>
                    </a:cubicBezTo>
                    <a:cubicBezTo>
                      <a:pt x="58" y="116"/>
                      <a:pt x="88" y="82"/>
                      <a:pt x="111" y="74"/>
                    </a:cubicBezTo>
                    <a:cubicBezTo>
                      <a:pt x="128" y="61"/>
                      <a:pt x="149" y="37"/>
                      <a:pt x="169" y="30"/>
                    </a:cubicBezTo>
                    <a:cubicBezTo>
                      <a:pt x="182" y="17"/>
                      <a:pt x="207" y="15"/>
                      <a:pt x="225" y="10"/>
                    </a:cubicBezTo>
                    <a:cubicBezTo>
                      <a:pt x="233" y="8"/>
                      <a:pt x="241" y="6"/>
                      <a:pt x="249" y="4"/>
                    </a:cubicBezTo>
                    <a:cubicBezTo>
                      <a:pt x="254" y="3"/>
                      <a:pt x="265" y="0"/>
                      <a:pt x="265" y="0"/>
                    </a:cubicBezTo>
                    <a:cubicBezTo>
                      <a:pt x="296" y="1"/>
                      <a:pt x="326" y="0"/>
                      <a:pt x="357" y="2"/>
                    </a:cubicBezTo>
                    <a:cubicBezTo>
                      <a:pt x="366" y="2"/>
                      <a:pt x="385" y="6"/>
                      <a:pt x="385" y="6"/>
                    </a:cubicBezTo>
                    <a:cubicBezTo>
                      <a:pt x="417" y="17"/>
                      <a:pt x="463" y="14"/>
                      <a:pt x="489" y="40"/>
                    </a:cubicBezTo>
                    <a:cubicBezTo>
                      <a:pt x="528" y="60"/>
                      <a:pt x="592" y="105"/>
                      <a:pt x="619" y="128"/>
                    </a:cubicBezTo>
                    <a:cubicBezTo>
                      <a:pt x="635" y="134"/>
                      <a:pt x="643" y="164"/>
                      <a:pt x="653" y="178"/>
                    </a:cubicBezTo>
                    <a:cubicBezTo>
                      <a:pt x="667" y="234"/>
                      <a:pt x="687" y="265"/>
                      <a:pt x="693" y="322"/>
                    </a:cubicBezTo>
                    <a:cubicBezTo>
                      <a:pt x="699" y="365"/>
                      <a:pt x="692" y="398"/>
                      <a:pt x="687" y="434"/>
                    </a:cubicBezTo>
                    <a:cubicBezTo>
                      <a:pt x="686" y="469"/>
                      <a:pt x="691" y="510"/>
                      <a:pt x="665" y="538"/>
                    </a:cubicBezTo>
                    <a:cubicBezTo>
                      <a:pt x="657" y="547"/>
                      <a:pt x="644" y="553"/>
                      <a:pt x="639" y="564"/>
                    </a:cubicBezTo>
                    <a:cubicBezTo>
                      <a:pt x="636" y="569"/>
                      <a:pt x="636" y="576"/>
                      <a:pt x="631" y="580"/>
                    </a:cubicBezTo>
                    <a:cubicBezTo>
                      <a:pt x="624" y="585"/>
                      <a:pt x="607" y="588"/>
                      <a:pt x="607" y="588"/>
                    </a:cubicBezTo>
                    <a:cubicBezTo>
                      <a:pt x="581" y="602"/>
                      <a:pt x="499" y="649"/>
                      <a:pt x="473" y="664"/>
                    </a:cubicBezTo>
                    <a:cubicBezTo>
                      <a:pt x="465" y="666"/>
                      <a:pt x="449" y="678"/>
                      <a:pt x="449" y="678"/>
                    </a:cubicBezTo>
                    <a:cubicBezTo>
                      <a:pt x="438" y="685"/>
                      <a:pt x="417" y="679"/>
                      <a:pt x="405" y="684"/>
                    </a:cubicBezTo>
                    <a:cubicBezTo>
                      <a:pt x="396" y="687"/>
                      <a:pt x="385" y="688"/>
                      <a:pt x="375" y="690"/>
                    </a:cubicBezTo>
                    <a:cubicBezTo>
                      <a:pt x="328" y="689"/>
                      <a:pt x="307" y="687"/>
                      <a:pt x="267" y="684"/>
                    </a:cubicBezTo>
                    <a:cubicBezTo>
                      <a:pt x="249" y="690"/>
                      <a:pt x="264" y="683"/>
                      <a:pt x="259" y="722"/>
                    </a:cubicBezTo>
                    <a:cubicBezTo>
                      <a:pt x="258" y="733"/>
                      <a:pt x="250" y="750"/>
                      <a:pt x="241" y="756"/>
                    </a:cubicBezTo>
                    <a:cubicBezTo>
                      <a:pt x="218" y="752"/>
                      <a:pt x="207" y="735"/>
                      <a:pt x="185" y="728"/>
                    </a:cubicBezTo>
                    <a:cubicBezTo>
                      <a:pt x="176" y="725"/>
                      <a:pt x="171" y="724"/>
                      <a:pt x="163" y="720"/>
                    </a:cubicBezTo>
                    <a:cubicBezTo>
                      <a:pt x="159" y="718"/>
                      <a:pt x="151" y="716"/>
                      <a:pt x="151" y="716"/>
                    </a:cubicBezTo>
                    <a:cubicBezTo>
                      <a:pt x="157" y="695"/>
                      <a:pt x="180" y="689"/>
                      <a:pt x="195" y="674"/>
                    </a:cubicBezTo>
                    <a:cubicBezTo>
                      <a:pt x="198" y="665"/>
                      <a:pt x="205" y="652"/>
                      <a:pt x="211" y="644"/>
                    </a:cubicBezTo>
                    <a:cubicBezTo>
                      <a:pt x="210" y="638"/>
                      <a:pt x="212" y="631"/>
                      <a:pt x="209" y="626"/>
                    </a:cubicBezTo>
                    <a:cubicBezTo>
                      <a:pt x="207" y="621"/>
                      <a:pt x="199" y="623"/>
                      <a:pt x="195" y="620"/>
                    </a:cubicBezTo>
                    <a:cubicBezTo>
                      <a:pt x="185" y="612"/>
                      <a:pt x="173" y="606"/>
                      <a:pt x="165" y="596"/>
                    </a:cubicBezTo>
                    <a:cubicBezTo>
                      <a:pt x="146" y="573"/>
                      <a:pt x="123" y="552"/>
                      <a:pt x="99" y="534"/>
                    </a:cubicBezTo>
                    <a:cubicBezTo>
                      <a:pt x="87" y="525"/>
                      <a:pt x="72" y="517"/>
                      <a:pt x="61" y="506"/>
                    </a:cubicBezTo>
                    <a:cubicBezTo>
                      <a:pt x="49" y="494"/>
                      <a:pt x="37" y="480"/>
                      <a:pt x="23" y="470"/>
                    </a:cubicBezTo>
                    <a:cubicBezTo>
                      <a:pt x="13" y="456"/>
                      <a:pt x="10" y="451"/>
                      <a:pt x="7" y="434"/>
                    </a:cubicBezTo>
                    <a:cubicBezTo>
                      <a:pt x="6" y="421"/>
                      <a:pt x="7" y="408"/>
                      <a:pt x="5" y="396"/>
                    </a:cubicBezTo>
                    <a:cubicBezTo>
                      <a:pt x="5" y="394"/>
                      <a:pt x="0" y="391"/>
                      <a:pt x="1" y="39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4" name="手繪多邊形​​ 32"/>
              <p:cNvSpPr>
                <a:spLocks/>
              </p:cNvSpPr>
              <p:nvPr/>
            </p:nvSpPr>
            <p:spPr bwMode="ltGray">
              <a:xfrm rot="828663">
                <a:off x="242" y="3404"/>
                <a:ext cx="132" cy="16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5" name="手繪多邊形​​ 33"/>
              <p:cNvSpPr>
                <a:spLocks/>
              </p:cNvSpPr>
              <p:nvPr/>
            </p:nvSpPr>
            <p:spPr bwMode="ltGray">
              <a:xfrm rot="828663">
                <a:off x="266" y="3592"/>
                <a:ext cx="66" cy="43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6" name="手繪多邊形 34"/>
              <p:cNvSpPr>
                <a:spLocks/>
              </p:cNvSpPr>
              <p:nvPr/>
            </p:nvSpPr>
            <p:spPr bwMode="ltGray">
              <a:xfrm>
                <a:off x="11" y="4110"/>
                <a:ext cx="118" cy="209"/>
              </a:xfrm>
              <a:custGeom>
                <a:avLst/>
                <a:gdLst>
                  <a:gd name="T0" fmla="*/ 0 w 118"/>
                  <a:gd name="T1" fmla="*/ 0 h 209"/>
                  <a:gd name="T2" fmla="*/ 6 w 118"/>
                  <a:gd name="T3" fmla="*/ 8 h 209"/>
                  <a:gd name="T4" fmla="*/ 15 w 118"/>
                  <a:gd name="T5" fmla="*/ 19 h 209"/>
                  <a:gd name="T6" fmla="*/ 26 w 118"/>
                  <a:gd name="T7" fmla="*/ 33 h 209"/>
                  <a:gd name="T8" fmla="*/ 38 w 118"/>
                  <a:gd name="T9" fmla="*/ 51 h 209"/>
                  <a:gd name="T10" fmla="*/ 54 w 118"/>
                  <a:gd name="T11" fmla="*/ 72 h 209"/>
                  <a:gd name="T12" fmla="*/ 67 w 118"/>
                  <a:gd name="T13" fmla="*/ 94 h 209"/>
                  <a:gd name="T14" fmla="*/ 79 w 118"/>
                  <a:gd name="T15" fmla="*/ 119 h 209"/>
                  <a:gd name="T16" fmla="*/ 87 w 118"/>
                  <a:gd name="T17" fmla="*/ 146 h 209"/>
                  <a:gd name="T18" fmla="*/ 94 w 118"/>
                  <a:gd name="T19" fmla="*/ 175 h 209"/>
                  <a:gd name="T20" fmla="*/ 91 w 118"/>
                  <a:gd name="T21" fmla="*/ 209 h 209"/>
                  <a:gd name="T22" fmla="*/ 118 w 118"/>
                  <a:gd name="T23" fmla="*/ 209 h 209"/>
                  <a:gd name="T24" fmla="*/ 117 w 118"/>
                  <a:gd name="T25" fmla="*/ 177 h 209"/>
                  <a:gd name="T26" fmla="*/ 104 w 118"/>
                  <a:gd name="T27" fmla="*/ 119 h 209"/>
                  <a:gd name="T28" fmla="*/ 82 w 118"/>
                  <a:gd name="T29" fmla="*/ 69 h 209"/>
                  <a:gd name="T30" fmla="*/ 47 w 118"/>
                  <a:gd name="T31" fmla="*/ 27 h 209"/>
                  <a:gd name="T32" fmla="*/ 0 w 118"/>
                  <a:gd name="T3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209">
                    <a:moveTo>
                      <a:pt x="0" y="0"/>
                    </a:moveTo>
                    <a:lnTo>
                      <a:pt x="6" y="8"/>
                    </a:lnTo>
                    <a:lnTo>
                      <a:pt x="15" y="19"/>
                    </a:lnTo>
                    <a:lnTo>
                      <a:pt x="26" y="33"/>
                    </a:lnTo>
                    <a:lnTo>
                      <a:pt x="38" y="51"/>
                    </a:lnTo>
                    <a:lnTo>
                      <a:pt x="54" y="72"/>
                    </a:lnTo>
                    <a:lnTo>
                      <a:pt x="67" y="94"/>
                    </a:lnTo>
                    <a:lnTo>
                      <a:pt x="79" y="119"/>
                    </a:lnTo>
                    <a:lnTo>
                      <a:pt x="87" y="146"/>
                    </a:lnTo>
                    <a:lnTo>
                      <a:pt x="94" y="175"/>
                    </a:lnTo>
                    <a:lnTo>
                      <a:pt x="91" y="209"/>
                    </a:lnTo>
                    <a:lnTo>
                      <a:pt x="118" y="209"/>
                    </a:lnTo>
                    <a:lnTo>
                      <a:pt x="117" y="177"/>
                    </a:lnTo>
                    <a:lnTo>
                      <a:pt x="104" y="119"/>
                    </a:lnTo>
                    <a:lnTo>
                      <a:pt x="82" y="69"/>
                    </a:lnTo>
                    <a:lnTo>
                      <a:pt x="4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7" name="手繪多邊形 35"/>
              <p:cNvSpPr>
                <a:spLocks/>
              </p:cNvSpPr>
              <p:nvPr/>
            </p:nvSpPr>
            <p:spPr bwMode="ltGray">
              <a:xfrm>
                <a:off x="0" y="3968"/>
                <a:ext cx="130" cy="128"/>
              </a:xfrm>
              <a:custGeom>
                <a:avLst/>
                <a:gdLst>
                  <a:gd name="T0" fmla="*/ 103 w 130"/>
                  <a:gd name="T1" fmla="*/ 0 h 128"/>
                  <a:gd name="T2" fmla="*/ 130 w 130"/>
                  <a:gd name="T3" fmla="*/ 128 h 128"/>
                  <a:gd name="T4" fmla="*/ 125 w 130"/>
                  <a:gd name="T5" fmla="*/ 126 h 128"/>
                  <a:gd name="T6" fmla="*/ 111 w 130"/>
                  <a:gd name="T7" fmla="*/ 121 h 128"/>
                  <a:gd name="T8" fmla="*/ 92 w 130"/>
                  <a:gd name="T9" fmla="*/ 111 h 128"/>
                  <a:gd name="T10" fmla="*/ 68 w 130"/>
                  <a:gd name="T11" fmla="*/ 103 h 128"/>
                  <a:gd name="T12" fmla="*/ 41 w 130"/>
                  <a:gd name="T13" fmla="*/ 94 h 128"/>
                  <a:gd name="T14" fmla="*/ 19 w 130"/>
                  <a:gd name="T15" fmla="*/ 90 h 128"/>
                  <a:gd name="T16" fmla="*/ 0 w 130"/>
                  <a:gd name="T17" fmla="*/ 93 h 128"/>
                  <a:gd name="T18" fmla="*/ 0 w 130"/>
                  <a:gd name="T19" fmla="*/ 72 h 128"/>
                  <a:gd name="T20" fmla="*/ 12 w 130"/>
                  <a:gd name="T21" fmla="*/ 70 h 128"/>
                  <a:gd name="T22" fmla="*/ 24 w 130"/>
                  <a:gd name="T23" fmla="*/ 66 h 128"/>
                  <a:gd name="T24" fmla="*/ 38 w 130"/>
                  <a:gd name="T25" fmla="*/ 66 h 128"/>
                  <a:gd name="T26" fmla="*/ 51 w 130"/>
                  <a:gd name="T27" fmla="*/ 67 h 128"/>
                  <a:gd name="T28" fmla="*/ 65 w 130"/>
                  <a:gd name="T29" fmla="*/ 70 h 128"/>
                  <a:gd name="T30" fmla="*/ 78 w 130"/>
                  <a:gd name="T31" fmla="*/ 78 h 128"/>
                  <a:gd name="T32" fmla="*/ 81 w 130"/>
                  <a:gd name="T33" fmla="*/ 74 h 128"/>
                  <a:gd name="T34" fmla="*/ 81 w 130"/>
                  <a:gd name="T35" fmla="*/ 58 h 128"/>
                  <a:gd name="T36" fmla="*/ 82 w 130"/>
                  <a:gd name="T37" fmla="*/ 37 h 128"/>
                  <a:gd name="T38" fmla="*/ 82 w 130"/>
                  <a:gd name="T39" fmla="*/ 29 h 128"/>
                  <a:gd name="T40" fmla="*/ 80 w 130"/>
                  <a:gd name="T41" fmla="*/ 29 h 128"/>
                  <a:gd name="T42" fmla="*/ 77 w 130"/>
                  <a:gd name="T43" fmla="*/ 27 h 128"/>
                  <a:gd name="T44" fmla="*/ 76 w 130"/>
                  <a:gd name="T45" fmla="*/ 22 h 128"/>
                  <a:gd name="T46" fmla="*/ 75 w 130"/>
                  <a:gd name="T47" fmla="*/ 19 h 128"/>
                  <a:gd name="T48" fmla="*/ 76 w 130"/>
                  <a:gd name="T49" fmla="*/ 15 h 128"/>
                  <a:gd name="T50" fmla="*/ 79 w 130"/>
                  <a:gd name="T51" fmla="*/ 10 h 128"/>
                  <a:gd name="T52" fmla="*/ 89 w 130"/>
                  <a:gd name="T53" fmla="*/ 6 h 128"/>
                  <a:gd name="T54" fmla="*/ 103 w 130"/>
                  <a:gd name="T5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128">
                    <a:moveTo>
                      <a:pt x="103" y="0"/>
                    </a:moveTo>
                    <a:lnTo>
                      <a:pt x="130" y="128"/>
                    </a:lnTo>
                    <a:lnTo>
                      <a:pt x="125" y="126"/>
                    </a:lnTo>
                    <a:lnTo>
                      <a:pt x="111" y="121"/>
                    </a:lnTo>
                    <a:lnTo>
                      <a:pt x="92" y="111"/>
                    </a:lnTo>
                    <a:lnTo>
                      <a:pt x="68" y="103"/>
                    </a:lnTo>
                    <a:lnTo>
                      <a:pt x="41" y="94"/>
                    </a:lnTo>
                    <a:lnTo>
                      <a:pt x="19" y="90"/>
                    </a:lnTo>
                    <a:lnTo>
                      <a:pt x="0" y="93"/>
                    </a:lnTo>
                    <a:lnTo>
                      <a:pt x="0" y="72"/>
                    </a:lnTo>
                    <a:lnTo>
                      <a:pt x="12" y="70"/>
                    </a:lnTo>
                    <a:lnTo>
                      <a:pt x="24" y="66"/>
                    </a:lnTo>
                    <a:lnTo>
                      <a:pt x="38" y="66"/>
                    </a:lnTo>
                    <a:lnTo>
                      <a:pt x="51" y="67"/>
                    </a:lnTo>
                    <a:lnTo>
                      <a:pt x="65" y="70"/>
                    </a:lnTo>
                    <a:lnTo>
                      <a:pt x="78" y="78"/>
                    </a:lnTo>
                    <a:lnTo>
                      <a:pt x="81" y="74"/>
                    </a:lnTo>
                    <a:lnTo>
                      <a:pt x="81" y="58"/>
                    </a:lnTo>
                    <a:lnTo>
                      <a:pt x="82" y="3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2"/>
                    </a:lnTo>
                    <a:lnTo>
                      <a:pt x="75" y="19"/>
                    </a:lnTo>
                    <a:lnTo>
                      <a:pt x="76" y="15"/>
                    </a:lnTo>
                    <a:lnTo>
                      <a:pt x="79" y="10"/>
                    </a:lnTo>
                    <a:lnTo>
                      <a:pt x="89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8" name="手繪多邊形​​ 36"/>
              <p:cNvSpPr>
                <a:spLocks/>
              </p:cNvSpPr>
              <p:nvPr/>
            </p:nvSpPr>
            <p:spPr bwMode="ltGray">
              <a:xfrm>
                <a:off x="0" y="3949"/>
                <a:ext cx="47" cy="86"/>
              </a:xfrm>
              <a:custGeom>
                <a:avLst/>
                <a:gdLst>
                  <a:gd name="T0" fmla="*/ 37 w 47"/>
                  <a:gd name="T1" fmla="*/ 0 h 86"/>
                  <a:gd name="T2" fmla="*/ 15 w 47"/>
                  <a:gd name="T3" fmla="*/ 37 h 86"/>
                  <a:gd name="T4" fmla="*/ 0 w 47"/>
                  <a:gd name="T5" fmla="*/ 59 h 86"/>
                  <a:gd name="T6" fmla="*/ 0 w 47"/>
                  <a:gd name="T7" fmla="*/ 86 h 86"/>
                  <a:gd name="T8" fmla="*/ 8 w 47"/>
                  <a:gd name="T9" fmla="*/ 82 h 86"/>
                  <a:gd name="T10" fmla="*/ 20 w 47"/>
                  <a:gd name="T11" fmla="*/ 73 h 86"/>
                  <a:gd name="T12" fmla="*/ 33 w 47"/>
                  <a:gd name="T13" fmla="*/ 63 h 86"/>
                  <a:gd name="T14" fmla="*/ 42 w 47"/>
                  <a:gd name="T15" fmla="*/ 51 h 86"/>
                  <a:gd name="T16" fmla="*/ 47 w 47"/>
                  <a:gd name="T17" fmla="*/ 36 h 86"/>
                  <a:gd name="T18" fmla="*/ 46 w 47"/>
                  <a:gd name="T19" fmla="*/ 19 h 86"/>
                  <a:gd name="T20" fmla="*/ 37 w 47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86">
                    <a:moveTo>
                      <a:pt x="37" y="0"/>
                    </a:moveTo>
                    <a:lnTo>
                      <a:pt x="15" y="37"/>
                    </a:lnTo>
                    <a:lnTo>
                      <a:pt x="0" y="59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20" y="73"/>
                    </a:lnTo>
                    <a:lnTo>
                      <a:pt x="33" y="63"/>
                    </a:lnTo>
                    <a:lnTo>
                      <a:pt x="42" y="51"/>
                    </a:lnTo>
                    <a:lnTo>
                      <a:pt x="47" y="36"/>
                    </a:lnTo>
                    <a:lnTo>
                      <a:pt x="4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9" name="手繪多邊形​​ 37"/>
              <p:cNvSpPr>
                <a:spLocks/>
              </p:cNvSpPr>
              <p:nvPr/>
            </p:nvSpPr>
            <p:spPr bwMode="ltGray">
              <a:xfrm>
                <a:off x="0" y="3239"/>
                <a:ext cx="497" cy="740"/>
              </a:xfrm>
              <a:custGeom>
                <a:avLst/>
                <a:gdLst>
                  <a:gd name="T0" fmla="*/ 0 w 497"/>
                  <a:gd name="T1" fmla="*/ 13 h 740"/>
                  <a:gd name="T2" fmla="*/ 41 w 497"/>
                  <a:gd name="T3" fmla="*/ 4 h 740"/>
                  <a:gd name="T4" fmla="*/ 101 w 497"/>
                  <a:gd name="T5" fmla="*/ 0 h 740"/>
                  <a:gd name="T6" fmla="*/ 170 w 497"/>
                  <a:gd name="T7" fmla="*/ 4 h 740"/>
                  <a:gd name="T8" fmla="*/ 248 w 497"/>
                  <a:gd name="T9" fmla="*/ 21 h 740"/>
                  <a:gd name="T10" fmla="*/ 323 w 497"/>
                  <a:gd name="T11" fmla="*/ 50 h 740"/>
                  <a:gd name="T12" fmla="*/ 382 w 497"/>
                  <a:gd name="T13" fmla="*/ 90 h 740"/>
                  <a:gd name="T14" fmla="*/ 428 w 497"/>
                  <a:gd name="T15" fmla="*/ 141 h 740"/>
                  <a:gd name="T16" fmla="*/ 463 w 497"/>
                  <a:gd name="T17" fmla="*/ 199 h 740"/>
                  <a:gd name="T18" fmla="*/ 485 w 497"/>
                  <a:gd name="T19" fmla="*/ 262 h 740"/>
                  <a:gd name="T20" fmla="*/ 496 w 497"/>
                  <a:gd name="T21" fmla="*/ 327 h 740"/>
                  <a:gd name="T22" fmla="*/ 497 w 497"/>
                  <a:gd name="T23" fmla="*/ 396 h 740"/>
                  <a:gd name="T24" fmla="*/ 487 w 497"/>
                  <a:gd name="T25" fmla="*/ 462 h 740"/>
                  <a:gd name="T26" fmla="*/ 470 w 497"/>
                  <a:gd name="T27" fmla="*/ 527 h 740"/>
                  <a:gd name="T28" fmla="*/ 443 w 497"/>
                  <a:gd name="T29" fmla="*/ 586 h 740"/>
                  <a:gd name="T30" fmla="*/ 406 w 497"/>
                  <a:gd name="T31" fmla="*/ 639 h 740"/>
                  <a:gd name="T32" fmla="*/ 364 w 497"/>
                  <a:gd name="T33" fmla="*/ 683 h 740"/>
                  <a:gd name="T34" fmla="*/ 315 w 497"/>
                  <a:gd name="T35" fmla="*/ 715 h 740"/>
                  <a:gd name="T36" fmla="*/ 259 w 497"/>
                  <a:gd name="T37" fmla="*/ 736 h 740"/>
                  <a:gd name="T38" fmla="*/ 198 w 497"/>
                  <a:gd name="T39" fmla="*/ 740 h 740"/>
                  <a:gd name="T40" fmla="*/ 131 w 497"/>
                  <a:gd name="T41" fmla="*/ 727 h 740"/>
                  <a:gd name="T42" fmla="*/ 167 w 497"/>
                  <a:gd name="T43" fmla="*/ 728 h 740"/>
                  <a:gd name="T44" fmla="*/ 204 w 497"/>
                  <a:gd name="T45" fmla="*/ 718 h 740"/>
                  <a:gd name="T46" fmla="*/ 238 w 497"/>
                  <a:gd name="T47" fmla="*/ 700 h 740"/>
                  <a:gd name="T48" fmla="*/ 272 w 497"/>
                  <a:gd name="T49" fmla="*/ 670 h 740"/>
                  <a:gd name="T50" fmla="*/ 304 w 497"/>
                  <a:gd name="T51" fmla="*/ 635 h 740"/>
                  <a:gd name="T52" fmla="*/ 333 w 497"/>
                  <a:gd name="T53" fmla="*/ 594 h 740"/>
                  <a:gd name="T54" fmla="*/ 358 w 497"/>
                  <a:gd name="T55" fmla="*/ 549 h 740"/>
                  <a:gd name="T56" fmla="*/ 381 w 497"/>
                  <a:gd name="T57" fmla="*/ 500 h 740"/>
                  <a:gd name="T58" fmla="*/ 396 w 497"/>
                  <a:gd name="T59" fmla="*/ 449 h 740"/>
                  <a:gd name="T60" fmla="*/ 408 w 497"/>
                  <a:gd name="T61" fmla="*/ 397 h 740"/>
                  <a:gd name="T62" fmla="*/ 414 w 497"/>
                  <a:gd name="T63" fmla="*/ 346 h 740"/>
                  <a:gd name="T64" fmla="*/ 412 w 497"/>
                  <a:gd name="T65" fmla="*/ 296 h 740"/>
                  <a:gd name="T66" fmla="*/ 402 w 497"/>
                  <a:gd name="T67" fmla="*/ 251 h 740"/>
                  <a:gd name="T68" fmla="*/ 384 w 497"/>
                  <a:gd name="T69" fmla="*/ 208 h 740"/>
                  <a:gd name="T70" fmla="*/ 357 w 497"/>
                  <a:gd name="T71" fmla="*/ 172 h 740"/>
                  <a:gd name="T72" fmla="*/ 320 w 497"/>
                  <a:gd name="T73" fmla="*/ 142 h 740"/>
                  <a:gd name="T74" fmla="*/ 260 w 497"/>
                  <a:gd name="T75" fmla="*/ 107 h 740"/>
                  <a:gd name="T76" fmla="*/ 203 w 497"/>
                  <a:gd name="T77" fmla="*/ 82 h 740"/>
                  <a:gd name="T78" fmla="*/ 154 w 497"/>
                  <a:gd name="T79" fmla="*/ 65 h 740"/>
                  <a:gd name="T80" fmla="*/ 108 w 497"/>
                  <a:gd name="T81" fmla="*/ 56 h 740"/>
                  <a:gd name="T82" fmla="*/ 68 w 497"/>
                  <a:gd name="T83" fmla="*/ 55 h 740"/>
                  <a:gd name="T84" fmla="*/ 32 w 497"/>
                  <a:gd name="T85" fmla="*/ 61 h 740"/>
                  <a:gd name="T86" fmla="*/ 0 w 497"/>
                  <a:gd name="T87" fmla="*/ 70 h 740"/>
                  <a:gd name="T88" fmla="*/ 0 w 497"/>
                  <a:gd name="T89" fmla="*/ 13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740">
                    <a:moveTo>
                      <a:pt x="0" y="13"/>
                    </a:moveTo>
                    <a:lnTo>
                      <a:pt x="41" y="4"/>
                    </a:lnTo>
                    <a:lnTo>
                      <a:pt x="101" y="0"/>
                    </a:lnTo>
                    <a:lnTo>
                      <a:pt x="170" y="4"/>
                    </a:lnTo>
                    <a:lnTo>
                      <a:pt x="248" y="21"/>
                    </a:lnTo>
                    <a:lnTo>
                      <a:pt x="323" y="50"/>
                    </a:lnTo>
                    <a:lnTo>
                      <a:pt x="382" y="90"/>
                    </a:lnTo>
                    <a:lnTo>
                      <a:pt x="428" y="141"/>
                    </a:lnTo>
                    <a:lnTo>
                      <a:pt x="463" y="199"/>
                    </a:lnTo>
                    <a:lnTo>
                      <a:pt x="485" y="262"/>
                    </a:lnTo>
                    <a:lnTo>
                      <a:pt x="496" y="327"/>
                    </a:lnTo>
                    <a:lnTo>
                      <a:pt x="497" y="396"/>
                    </a:lnTo>
                    <a:lnTo>
                      <a:pt x="487" y="462"/>
                    </a:lnTo>
                    <a:lnTo>
                      <a:pt x="470" y="527"/>
                    </a:lnTo>
                    <a:lnTo>
                      <a:pt x="443" y="586"/>
                    </a:lnTo>
                    <a:lnTo>
                      <a:pt x="406" y="639"/>
                    </a:lnTo>
                    <a:lnTo>
                      <a:pt x="364" y="683"/>
                    </a:lnTo>
                    <a:lnTo>
                      <a:pt x="315" y="715"/>
                    </a:lnTo>
                    <a:lnTo>
                      <a:pt x="259" y="736"/>
                    </a:lnTo>
                    <a:lnTo>
                      <a:pt x="198" y="740"/>
                    </a:lnTo>
                    <a:lnTo>
                      <a:pt x="131" y="727"/>
                    </a:lnTo>
                    <a:lnTo>
                      <a:pt x="167" y="728"/>
                    </a:lnTo>
                    <a:lnTo>
                      <a:pt x="204" y="718"/>
                    </a:lnTo>
                    <a:lnTo>
                      <a:pt x="238" y="700"/>
                    </a:lnTo>
                    <a:lnTo>
                      <a:pt x="272" y="670"/>
                    </a:lnTo>
                    <a:lnTo>
                      <a:pt x="304" y="635"/>
                    </a:lnTo>
                    <a:lnTo>
                      <a:pt x="333" y="594"/>
                    </a:lnTo>
                    <a:lnTo>
                      <a:pt x="358" y="549"/>
                    </a:lnTo>
                    <a:lnTo>
                      <a:pt x="381" y="500"/>
                    </a:lnTo>
                    <a:lnTo>
                      <a:pt x="396" y="449"/>
                    </a:lnTo>
                    <a:lnTo>
                      <a:pt x="408" y="397"/>
                    </a:lnTo>
                    <a:lnTo>
                      <a:pt x="414" y="346"/>
                    </a:lnTo>
                    <a:lnTo>
                      <a:pt x="412" y="296"/>
                    </a:lnTo>
                    <a:lnTo>
                      <a:pt x="402" y="251"/>
                    </a:lnTo>
                    <a:lnTo>
                      <a:pt x="384" y="208"/>
                    </a:lnTo>
                    <a:lnTo>
                      <a:pt x="357" y="172"/>
                    </a:lnTo>
                    <a:lnTo>
                      <a:pt x="320" y="142"/>
                    </a:lnTo>
                    <a:lnTo>
                      <a:pt x="260" y="107"/>
                    </a:lnTo>
                    <a:lnTo>
                      <a:pt x="203" y="82"/>
                    </a:lnTo>
                    <a:lnTo>
                      <a:pt x="154" y="65"/>
                    </a:lnTo>
                    <a:lnTo>
                      <a:pt x="108" y="56"/>
                    </a:lnTo>
                    <a:lnTo>
                      <a:pt x="68" y="55"/>
                    </a:lnTo>
                    <a:lnTo>
                      <a:pt x="32" y="61"/>
                    </a:lnTo>
                    <a:lnTo>
                      <a:pt x="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0" name="手繪多邊形​​ 38"/>
              <p:cNvSpPr>
                <a:spLocks/>
              </p:cNvSpPr>
              <p:nvPr/>
            </p:nvSpPr>
            <p:spPr bwMode="ltGray">
              <a:xfrm rot="1584153">
                <a:off x="20" y="410"/>
                <a:ext cx="344" cy="245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1" name="手繪多邊形​​ 39"/>
              <p:cNvSpPr>
                <a:spLocks/>
              </p:cNvSpPr>
              <p:nvPr/>
            </p:nvSpPr>
            <p:spPr bwMode="ltGray">
              <a:xfrm rot="1584153">
                <a:off x="242" y="756"/>
                <a:ext cx="167" cy="115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2" name="手繪多邊形​​ 40"/>
              <p:cNvSpPr>
                <a:spLocks/>
              </p:cNvSpPr>
              <p:nvPr/>
            </p:nvSpPr>
            <p:spPr bwMode="ltGray">
              <a:xfrm rot="1584153">
                <a:off x="574" y="286"/>
                <a:ext cx="147" cy="160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3" name="手繪多邊形​​ 41"/>
              <p:cNvSpPr>
                <a:spLocks/>
              </p:cNvSpPr>
              <p:nvPr/>
            </p:nvSpPr>
            <p:spPr bwMode="ltGray">
              <a:xfrm rot="1584153">
                <a:off x="236" y="721"/>
                <a:ext cx="62" cy="97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4" name="手繪多邊形​​ 42"/>
              <p:cNvSpPr>
                <a:spLocks/>
              </p:cNvSpPr>
              <p:nvPr/>
            </p:nvSpPr>
            <p:spPr bwMode="ltGray">
              <a:xfrm rot="1584153">
                <a:off x="585" y="466"/>
                <a:ext cx="72" cy="41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5" name="手繪多邊形​​ 43"/>
              <p:cNvSpPr>
                <a:spLocks/>
              </p:cNvSpPr>
              <p:nvPr/>
            </p:nvSpPr>
            <p:spPr bwMode="ltGray">
              <a:xfrm>
                <a:off x="0" y="886"/>
                <a:ext cx="360" cy="650"/>
              </a:xfrm>
              <a:custGeom>
                <a:avLst/>
                <a:gdLst>
                  <a:gd name="T0" fmla="*/ 264 w 360"/>
                  <a:gd name="T1" fmla="*/ 0 h 650"/>
                  <a:gd name="T2" fmla="*/ 269 w 360"/>
                  <a:gd name="T3" fmla="*/ 9 h 650"/>
                  <a:gd name="T4" fmla="*/ 277 w 360"/>
                  <a:gd name="T5" fmla="*/ 22 h 650"/>
                  <a:gd name="T6" fmla="*/ 286 w 360"/>
                  <a:gd name="T7" fmla="*/ 39 h 650"/>
                  <a:gd name="T8" fmla="*/ 297 w 360"/>
                  <a:gd name="T9" fmla="*/ 58 h 650"/>
                  <a:gd name="T10" fmla="*/ 309 w 360"/>
                  <a:gd name="T11" fmla="*/ 83 h 650"/>
                  <a:gd name="T12" fmla="*/ 319 w 360"/>
                  <a:gd name="T13" fmla="*/ 108 h 650"/>
                  <a:gd name="T14" fmla="*/ 329 w 360"/>
                  <a:gd name="T15" fmla="*/ 136 h 650"/>
                  <a:gd name="T16" fmla="*/ 333 w 360"/>
                  <a:gd name="T17" fmla="*/ 163 h 650"/>
                  <a:gd name="T18" fmla="*/ 336 w 360"/>
                  <a:gd name="T19" fmla="*/ 193 h 650"/>
                  <a:gd name="T20" fmla="*/ 332 w 360"/>
                  <a:gd name="T21" fmla="*/ 223 h 650"/>
                  <a:gd name="T22" fmla="*/ 323 w 360"/>
                  <a:gd name="T23" fmla="*/ 255 h 650"/>
                  <a:gd name="T24" fmla="*/ 310 w 360"/>
                  <a:gd name="T25" fmla="*/ 285 h 650"/>
                  <a:gd name="T26" fmla="*/ 287 w 360"/>
                  <a:gd name="T27" fmla="*/ 315 h 650"/>
                  <a:gd name="T28" fmla="*/ 257 w 360"/>
                  <a:gd name="T29" fmla="*/ 343 h 650"/>
                  <a:gd name="T30" fmla="*/ 218 w 360"/>
                  <a:gd name="T31" fmla="*/ 370 h 650"/>
                  <a:gd name="T32" fmla="*/ 167 w 360"/>
                  <a:gd name="T33" fmla="*/ 396 h 650"/>
                  <a:gd name="T34" fmla="*/ 111 w 360"/>
                  <a:gd name="T35" fmla="*/ 425 h 650"/>
                  <a:gd name="T36" fmla="*/ 69 w 360"/>
                  <a:gd name="T37" fmla="*/ 457 h 650"/>
                  <a:gd name="T38" fmla="*/ 35 w 360"/>
                  <a:gd name="T39" fmla="*/ 490 h 650"/>
                  <a:gd name="T40" fmla="*/ 12 w 360"/>
                  <a:gd name="T41" fmla="*/ 526 h 650"/>
                  <a:gd name="T42" fmla="*/ 0 w 360"/>
                  <a:gd name="T43" fmla="*/ 553 h 650"/>
                  <a:gd name="T44" fmla="*/ 0 w 360"/>
                  <a:gd name="T45" fmla="*/ 650 h 650"/>
                  <a:gd name="T46" fmla="*/ 6 w 360"/>
                  <a:gd name="T47" fmla="*/ 628 h 650"/>
                  <a:gd name="T48" fmla="*/ 19 w 360"/>
                  <a:gd name="T49" fmla="*/ 594 h 650"/>
                  <a:gd name="T50" fmla="*/ 43 w 360"/>
                  <a:gd name="T51" fmla="*/ 551 h 650"/>
                  <a:gd name="T52" fmla="*/ 76 w 360"/>
                  <a:gd name="T53" fmla="*/ 503 h 650"/>
                  <a:gd name="T54" fmla="*/ 125 w 360"/>
                  <a:gd name="T55" fmla="*/ 454 h 650"/>
                  <a:gd name="T56" fmla="*/ 190 w 360"/>
                  <a:gd name="T57" fmla="*/ 408 h 650"/>
                  <a:gd name="T58" fmla="*/ 275 w 360"/>
                  <a:gd name="T59" fmla="*/ 365 h 650"/>
                  <a:gd name="T60" fmla="*/ 308 w 360"/>
                  <a:gd name="T61" fmla="*/ 342 h 650"/>
                  <a:gd name="T62" fmla="*/ 335 w 360"/>
                  <a:gd name="T63" fmla="*/ 305 h 650"/>
                  <a:gd name="T64" fmla="*/ 352 w 360"/>
                  <a:gd name="T65" fmla="*/ 255 h 650"/>
                  <a:gd name="T66" fmla="*/ 360 w 360"/>
                  <a:gd name="T67" fmla="*/ 201 h 650"/>
                  <a:gd name="T68" fmla="*/ 356 w 360"/>
                  <a:gd name="T69" fmla="*/ 144 h 650"/>
                  <a:gd name="T70" fmla="*/ 341 w 360"/>
                  <a:gd name="T71" fmla="*/ 88 h 650"/>
                  <a:gd name="T72" fmla="*/ 311 w 360"/>
                  <a:gd name="T73" fmla="*/ 39 h 650"/>
                  <a:gd name="T74" fmla="*/ 264 w 360"/>
                  <a:gd name="T75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650">
                    <a:moveTo>
                      <a:pt x="264" y="0"/>
                    </a:moveTo>
                    <a:lnTo>
                      <a:pt x="269" y="9"/>
                    </a:lnTo>
                    <a:lnTo>
                      <a:pt x="277" y="22"/>
                    </a:lnTo>
                    <a:lnTo>
                      <a:pt x="286" y="39"/>
                    </a:lnTo>
                    <a:lnTo>
                      <a:pt x="297" y="58"/>
                    </a:lnTo>
                    <a:lnTo>
                      <a:pt x="309" y="83"/>
                    </a:lnTo>
                    <a:lnTo>
                      <a:pt x="319" y="108"/>
                    </a:lnTo>
                    <a:lnTo>
                      <a:pt x="329" y="136"/>
                    </a:lnTo>
                    <a:lnTo>
                      <a:pt x="333" y="163"/>
                    </a:lnTo>
                    <a:lnTo>
                      <a:pt x="336" y="193"/>
                    </a:lnTo>
                    <a:lnTo>
                      <a:pt x="332" y="223"/>
                    </a:lnTo>
                    <a:lnTo>
                      <a:pt x="323" y="255"/>
                    </a:lnTo>
                    <a:lnTo>
                      <a:pt x="310" y="285"/>
                    </a:lnTo>
                    <a:lnTo>
                      <a:pt x="287" y="315"/>
                    </a:lnTo>
                    <a:lnTo>
                      <a:pt x="257" y="343"/>
                    </a:lnTo>
                    <a:lnTo>
                      <a:pt x="218" y="370"/>
                    </a:lnTo>
                    <a:lnTo>
                      <a:pt x="167" y="396"/>
                    </a:lnTo>
                    <a:lnTo>
                      <a:pt x="111" y="425"/>
                    </a:lnTo>
                    <a:lnTo>
                      <a:pt x="69" y="457"/>
                    </a:lnTo>
                    <a:lnTo>
                      <a:pt x="35" y="490"/>
                    </a:lnTo>
                    <a:lnTo>
                      <a:pt x="12" y="526"/>
                    </a:lnTo>
                    <a:lnTo>
                      <a:pt x="0" y="553"/>
                    </a:lnTo>
                    <a:lnTo>
                      <a:pt x="0" y="650"/>
                    </a:lnTo>
                    <a:lnTo>
                      <a:pt x="6" y="628"/>
                    </a:lnTo>
                    <a:lnTo>
                      <a:pt x="19" y="594"/>
                    </a:lnTo>
                    <a:lnTo>
                      <a:pt x="43" y="551"/>
                    </a:lnTo>
                    <a:lnTo>
                      <a:pt x="76" y="503"/>
                    </a:lnTo>
                    <a:lnTo>
                      <a:pt x="125" y="454"/>
                    </a:lnTo>
                    <a:lnTo>
                      <a:pt x="190" y="408"/>
                    </a:lnTo>
                    <a:lnTo>
                      <a:pt x="275" y="365"/>
                    </a:lnTo>
                    <a:lnTo>
                      <a:pt x="308" y="342"/>
                    </a:lnTo>
                    <a:lnTo>
                      <a:pt x="335" y="305"/>
                    </a:lnTo>
                    <a:lnTo>
                      <a:pt x="352" y="255"/>
                    </a:lnTo>
                    <a:lnTo>
                      <a:pt x="360" y="201"/>
                    </a:lnTo>
                    <a:lnTo>
                      <a:pt x="356" y="144"/>
                    </a:lnTo>
                    <a:lnTo>
                      <a:pt x="341" y="88"/>
                    </a:lnTo>
                    <a:lnTo>
                      <a:pt x="311" y="3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16" name="手繪多邊形​​ 44"/>
              <p:cNvSpPr>
                <a:spLocks/>
              </p:cNvSpPr>
              <p:nvPr/>
            </p:nvSpPr>
            <p:spPr bwMode="ltGray">
              <a:xfrm rot="1584153">
                <a:off x="56" y="84"/>
                <a:ext cx="804" cy="686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zh-TW" altLang="en-US" noProof="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99BFE6E-FC7F-4403-A882-880F862E41E3}" type="datetime1">
              <a:rPr lang="zh-TW" altLang="en-US" noProof="0" smtClean="0"/>
              <a:t>2022/9/30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DC1BBB0-96F0-4077-A278-0F3FB5C104D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558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28669" y="2387600"/>
            <a:ext cx="9282367" cy="2680127"/>
          </a:xfrm>
        </p:spPr>
        <p:txBody>
          <a:bodyPr rtlCol="0"/>
          <a:lstStyle/>
          <a:p>
            <a:pPr rtl="0">
              <a:lnSpc>
                <a:spcPct val="125000"/>
              </a:lnSpc>
            </a:pP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五邑鄒振猷學校</a:t>
            </a:r>
            <a:b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P2-P6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級家長會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90156" y="5661248"/>
            <a:ext cx="7920880" cy="900061"/>
          </a:xfrm>
        </p:spPr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30-9-2022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49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01BA4C8-1615-4967-A582-75FF7363C25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04E28B-EBA6-40DC-84CF-5B64307CEE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56" y="108740"/>
            <a:ext cx="9783762" cy="86995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學校新設備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音樂室</a:t>
            </a:r>
            <a:endParaRPr lang="zh-HK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9E28B5-94F0-48B6-A15E-64816B4A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73" y="1267741"/>
            <a:ext cx="706827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01BA4C8-1615-4967-A582-75FF7363C25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04E28B-EBA6-40DC-84CF-5B64307CEE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56" y="108740"/>
            <a:ext cx="9783762" cy="86995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學校新設備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—STEM ROOM</a:t>
            </a:r>
            <a:endParaRPr lang="zh-HK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59E5F56-C368-472C-99E4-71753377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978690"/>
            <a:ext cx="3843144" cy="288235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38E67D6-7A46-425F-9655-13129D47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1" y="972163"/>
            <a:ext cx="3882724" cy="291204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2C28BDD-186C-4825-9A4F-0D3FDECE9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172" y="3968796"/>
            <a:ext cx="3739484" cy="280461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7226115-F4A0-41DD-B6BD-3CC131648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596" y="3968796"/>
            <a:ext cx="3739485" cy="28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01BA4C8-1615-4967-A582-75FF7363C25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04E28B-EBA6-40DC-84CF-5B64307CEE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56" y="108740"/>
            <a:ext cx="9783762" cy="86995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學校新設備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攀石牆</a:t>
            </a:r>
            <a:endParaRPr lang="zh-HK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01CC51-B8D4-409C-8477-C1495988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1087430"/>
            <a:ext cx="7468868" cy="56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01BA4C8-1615-4967-A582-75FF7363C25A}"/>
              </a:ext>
            </a:extLst>
          </p:cNvPr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04E28B-EBA6-40DC-84CF-5B64307CEE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56" y="108740"/>
            <a:ext cx="9783762" cy="86995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學校新設備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互動地板</a:t>
            </a:r>
            <a:endParaRPr lang="zh-HK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7643D3-7B1E-45D6-86CF-424E4601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55" y="1340768"/>
            <a:ext cx="6146041" cy="460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F438ADA-E4A7-419D-AFC7-06A51669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144" y="2749546"/>
            <a:ext cx="5057384" cy="379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2F7FFDE-84EA-476D-BAAC-E11F1D08B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862"/>
          <a:stretch/>
        </p:blipFill>
        <p:spPr>
          <a:xfrm>
            <a:off x="6857144" y="284958"/>
            <a:ext cx="5057384" cy="3039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0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774442" y="398825"/>
            <a:ext cx="9327970" cy="916508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b" anchorCtr="0">
            <a:no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「家在香港」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3G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體驗日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031470" y="1229667"/>
            <a:ext cx="4767158" cy="74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日期：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16/9 (</a:t>
            </a: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五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)</a:t>
            </a:r>
            <a:endParaRPr sz="2666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Lato"/>
              <a:sym typeface="Lato"/>
            </a:endParaRPr>
          </a:p>
          <a:p>
            <a:pPr>
              <a:spcBef>
                <a:spcPts val="800"/>
              </a:spcBef>
            </a:pPr>
            <a:endParaRPr sz="2133" dirty="0">
              <a:solidFill>
                <a:schemeClr val="dk1"/>
              </a:solidFill>
              <a:latin typeface="方正黑體" panose="03000509000000000000" pitchFamily="65" charset="-120"/>
              <a:ea typeface="方正黑體" panose="03000509000000000000" pitchFamily="65" charset="-120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57CE2AA-9FAB-481C-AE51-AA0DF6799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91667"/>
              </p:ext>
            </p:extLst>
          </p:nvPr>
        </p:nvGraphicFramePr>
        <p:xfrm>
          <a:off x="2031470" y="1974844"/>
          <a:ext cx="8813914" cy="40848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8585">
                  <a:extLst>
                    <a:ext uri="{9D8B030D-6E8A-4147-A177-3AD203B41FA5}">
                      <a16:colId xmlns:a16="http://schemas.microsoft.com/office/drawing/2014/main" val="2502856673"/>
                    </a:ext>
                  </a:extLst>
                </a:gridCol>
                <a:gridCol w="6935329">
                  <a:extLst>
                    <a:ext uri="{9D8B030D-6E8A-4147-A177-3AD203B41FA5}">
                      <a16:colId xmlns:a16="http://schemas.microsoft.com/office/drawing/2014/main" val="95916082"/>
                    </a:ext>
                  </a:extLst>
                </a:gridCol>
              </a:tblGrid>
              <a:tr h="5835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877473609"/>
                  </a:ext>
                </a:extLst>
              </a:tr>
              <a:tr h="5835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P1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蝴蝶村郵局、街市及附近遊樂場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942864737"/>
                  </a:ext>
                </a:extLst>
              </a:tr>
              <a:tr h="5835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P2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蝴蝶灣泳灘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486028500"/>
                  </a:ext>
                </a:extLst>
              </a:tr>
              <a:tr h="5835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P3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“</a:t>
                      </a:r>
                      <a:r>
                        <a:rPr lang="zh-TW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非凡</a:t>
                      </a:r>
                      <a:r>
                        <a:rPr lang="en-US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!</a:t>
                      </a:r>
                      <a:r>
                        <a:rPr lang="zh-TW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屯門河</a:t>
                      </a:r>
                      <a:r>
                        <a:rPr lang="en-US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”</a:t>
                      </a:r>
                      <a:r>
                        <a:rPr lang="zh-TW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及屯門公園兒童遊樂場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324663031"/>
                  </a:ext>
                </a:extLst>
              </a:tr>
              <a:tr h="5835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P4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三聖邨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870492771"/>
                  </a:ext>
                </a:extLst>
              </a:tr>
              <a:tr h="5835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P5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學校 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(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認識中國傳統文化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)</a:t>
                      </a:r>
                      <a:endParaRPr lang="zh-HK" altLang="en-US" sz="2700" b="0" i="0" u="none" strike="noStrike" cap="none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2172284357"/>
                  </a:ext>
                </a:extLst>
              </a:tr>
              <a:tr h="5835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P6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中上環</a:t>
                      </a:r>
                      <a:r>
                        <a:rPr lang="en-US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(</a:t>
                      </a:r>
                      <a:r>
                        <a:rPr lang="zh-TW" altLang="zh-HK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大館</a:t>
                      </a:r>
                      <a:r>
                        <a:rPr lang="zh-TW" altLang="en-US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、文武廟、摩囉街</a:t>
                      </a:r>
                      <a:r>
                        <a:rPr lang="en-US" altLang="zh-TW" sz="2700" u="none" strike="noStrike" cap="non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"/>
                        </a:rPr>
                        <a:t>)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8052061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031470" y="107893"/>
            <a:ext cx="9327970" cy="937710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b" anchorCtr="0">
            <a:noAutofit/>
          </a:bodyPr>
          <a:lstStyle/>
          <a:p>
            <a:pPr lvl="0"/>
            <a:r>
              <a:rPr 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「綠色生活」</a:t>
            </a:r>
            <a:r>
              <a:rPr 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3G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體驗日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031470" y="901653"/>
            <a:ext cx="4767158" cy="74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日期：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21/10 (</a:t>
            </a: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五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)</a:t>
            </a:r>
            <a:endParaRPr sz="2666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Lato"/>
              <a:sym typeface="Lato"/>
            </a:endParaRPr>
          </a:p>
          <a:p>
            <a:pPr>
              <a:spcBef>
                <a:spcPts val="800"/>
              </a:spcBef>
            </a:pPr>
            <a:endParaRPr sz="2133" dirty="0">
              <a:solidFill>
                <a:schemeClr val="dk1"/>
              </a:solidFill>
              <a:latin typeface="方正黑體" panose="03000509000000000000" pitchFamily="65" charset="-120"/>
              <a:ea typeface="方正黑體" panose="03000509000000000000" pitchFamily="65" charset="-120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57CE2AA-9FAB-481C-AE51-AA0DF6799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66546"/>
              </p:ext>
            </p:extLst>
          </p:nvPr>
        </p:nvGraphicFramePr>
        <p:xfrm>
          <a:off x="2031470" y="1635885"/>
          <a:ext cx="9327970" cy="43427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7666">
                  <a:extLst>
                    <a:ext uri="{9D8B030D-6E8A-4147-A177-3AD203B41FA5}">
                      <a16:colId xmlns:a16="http://schemas.microsoft.com/office/drawing/2014/main" val="2502856673"/>
                    </a:ext>
                  </a:extLst>
                </a:gridCol>
                <a:gridCol w="7800304">
                  <a:extLst>
                    <a:ext uri="{9D8B030D-6E8A-4147-A177-3AD203B41FA5}">
                      <a16:colId xmlns:a16="http://schemas.microsoft.com/office/drawing/2014/main" val="95916082"/>
                    </a:ext>
                  </a:extLst>
                </a:gridCol>
              </a:tblGrid>
              <a:tr h="5281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877473609"/>
                  </a:ext>
                </a:extLst>
              </a:tr>
              <a:tr h="528182"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P1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zh-TW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元朗公園</a:t>
                      </a:r>
                      <a:r>
                        <a:rPr 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欣賞大自然</a:t>
                      </a:r>
                      <a:r>
                        <a:rPr 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1942864737"/>
                  </a:ext>
                </a:extLst>
              </a:tr>
              <a:tr h="510355"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P2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zh-TW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中華電力 『綠</a:t>
                      </a:r>
                      <a:r>
                        <a:rPr 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TW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車』到校</a:t>
                      </a: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486028500"/>
                  </a:ext>
                </a:extLst>
              </a:tr>
              <a:tr h="829517"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P3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zh-TW" sz="27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「綠在屯門」及 「綠在新墟」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zh-TW" sz="27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認識垃圾分類和進行垃圾回收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324663031"/>
                  </a:ext>
                </a:extLst>
              </a:tr>
              <a:tr h="829517"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P4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zh-TW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機電工程署總部教育徑</a:t>
                      </a:r>
                    </a:p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zh-TW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香港有機資源再生中心</a:t>
                      </a: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870492771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P5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zh-TW" alt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香港中文大學賽馬會氣候變化博物館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2172284357"/>
                  </a:ext>
                </a:extLst>
              </a:tr>
              <a:tr h="528182">
                <a:tc>
                  <a:txBody>
                    <a:bodyPr/>
                    <a:lstStyle/>
                    <a:p>
                      <a:pPr algn="ctr">
                        <a:spcAft>
                          <a:spcPts val="50"/>
                        </a:spcAft>
                      </a:pPr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P6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5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</a:t>
                      </a:r>
                      <a:r>
                        <a:rPr lang="zh-TW" alt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定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805206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6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856889" y="178270"/>
            <a:ext cx="9502551" cy="1142902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b" anchorCtr="0">
            <a:noAutofit/>
          </a:bodyPr>
          <a:lstStyle/>
          <a:p>
            <a:pPr lvl="0"/>
            <a:r>
              <a:rPr 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小腳板四圍蹤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845940" y="1185880"/>
            <a:ext cx="7896746" cy="74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日期：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P2-P6</a:t>
            </a: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：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7/10 (</a:t>
            </a: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五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) </a:t>
            </a: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； 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P1</a:t>
            </a:r>
            <a:r>
              <a:rPr lang="zh-TW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：</a:t>
            </a:r>
            <a:r>
              <a:rPr lang="en-US" altLang="zh-TW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8/10 (</a:t>
            </a:r>
            <a:r>
              <a:rPr lang="zh-HK" altLang="en-US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六</a:t>
            </a:r>
            <a:r>
              <a:rPr lang="en-US" altLang="zh-HK" sz="2666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to"/>
                <a:sym typeface="Lato"/>
              </a:rPr>
              <a:t>)</a:t>
            </a:r>
            <a:endParaRPr lang="zh-HK" altLang="en-US" sz="2666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Lato"/>
              <a:sym typeface="Lato"/>
            </a:endParaRPr>
          </a:p>
          <a:p>
            <a:pPr>
              <a:spcBef>
                <a:spcPts val="800"/>
              </a:spcBef>
            </a:pPr>
            <a:endParaRPr lang="en-US" altLang="zh-TW" sz="2666" b="1" dirty="0">
              <a:solidFill>
                <a:schemeClr val="dk1"/>
              </a:solidFill>
              <a:latin typeface="+mn-ea"/>
              <a:cs typeface="Lato"/>
              <a:sym typeface="Lato"/>
            </a:endParaRPr>
          </a:p>
          <a:p>
            <a:pPr>
              <a:spcBef>
                <a:spcPts val="800"/>
              </a:spcBef>
            </a:pPr>
            <a:endParaRPr sz="2133" dirty="0">
              <a:solidFill>
                <a:schemeClr val="dk1"/>
              </a:solidFill>
              <a:latin typeface="方正黑體" panose="03000509000000000000" pitchFamily="65" charset="-120"/>
              <a:ea typeface="方正黑體" panose="03000509000000000000" pitchFamily="65" charset="-120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57CE2AA-9FAB-481C-AE51-AA0DF6799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39575"/>
              </p:ext>
            </p:extLst>
          </p:nvPr>
        </p:nvGraphicFramePr>
        <p:xfrm>
          <a:off x="1989956" y="1938661"/>
          <a:ext cx="8475047" cy="40096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6360">
                  <a:extLst>
                    <a:ext uri="{9D8B030D-6E8A-4147-A177-3AD203B41FA5}">
                      <a16:colId xmlns:a16="http://schemas.microsoft.com/office/drawing/2014/main" val="2502856673"/>
                    </a:ext>
                  </a:extLst>
                </a:gridCol>
                <a:gridCol w="6668687">
                  <a:extLst>
                    <a:ext uri="{9D8B030D-6E8A-4147-A177-3AD203B41FA5}">
                      <a16:colId xmlns:a16="http://schemas.microsoft.com/office/drawing/2014/main" val="95916082"/>
                    </a:ext>
                  </a:extLst>
                </a:gridCol>
              </a:tblGrid>
              <a:tr h="449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877473609"/>
                  </a:ext>
                </a:extLst>
              </a:tr>
              <a:tr h="57938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P1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學校範圍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1942864737"/>
                  </a:ext>
                </a:extLst>
              </a:tr>
              <a:tr h="57938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P2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蝴蝶村附近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486028500"/>
                  </a:ext>
                </a:extLst>
              </a:tr>
              <a:tr h="57938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P3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屯門公園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324663031"/>
                  </a:ext>
                </a:extLst>
              </a:tr>
              <a:tr h="57938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P4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大興、黃金海岸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870492771"/>
                  </a:ext>
                </a:extLst>
              </a:tr>
              <a:tr h="57938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P5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元朗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2172284357"/>
                  </a:ext>
                </a:extLst>
              </a:tr>
              <a:tr h="57938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P6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2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錦田</a:t>
                      </a:r>
                      <a:endParaRPr lang="zh-TW" sz="2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0" marB="0"/>
                </a:tc>
                <a:extLst>
                  <a:ext uri="{0D108BD9-81ED-4DB2-BD59-A6C34878D82A}">
                    <a16:rowId xmlns:a16="http://schemas.microsoft.com/office/drawing/2014/main" val="805206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03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142684" y="178270"/>
            <a:ext cx="9216756" cy="1142902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b" anchorCtr="0">
            <a:noAutofit/>
          </a:bodyPr>
          <a:lstStyle/>
          <a:p>
            <a:pPr lvl="0"/>
            <a:r>
              <a:rPr 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接種疫苗現況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28/9/2022)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784A5C2-7D7C-4334-B24C-97298DC86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225757"/>
              </p:ext>
            </p:extLst>
          </p:nvPr>
        </p:nvGraphicFramePr>
        <p:xfrm>
          <a:off x="2142684" y="1581789"/>
          <a:ext cx="9496347" cy="3572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6621">
                  <a:extLst>
                    <a:ext uri="{9D8B030D-6E8A-4147-A177-3AD203B41FA5}">
                      <a16:colId xmlns:a16="http://schemas.microsoft.com/office/drawing/2014/main" val="3617273222"/>
                    </a:ext>
                  </a:extLst>
                </a:gridCol>
                <a:gridCol w="1356621">
                  <a:extLst>
                    <a:ext uri="{9D8B030D-6E8A-4147-A177-3AD203B41FA5}">
                      <a16:colId xmlns:a16="http://schemas.microsoft.com/office/drawing/2014/main" val="1704603171"/>
                    </a:ext>
                  </a:extLst>
                </a:gridCol>
                <a:gridCol w="1356621">
                  <a:extLst>
                    <a:ext uri="{9D8B030D-6E8A-4147-A177-3AD203B41FA5}">
                      <a16:colId xmlns:a16="http://schemas.microsoft.com/office/drawing/2014/main" val="1524634055"/>
                    </a:ext>
                  </a:extLst>
                </a:gridCol>
                <a:gridCol w="1356621">
                  <a:extLst>
                    <a:ext uri="{9D8B030D-6E8A-4147-A177-3AD203B41FA5}">
                      <a16:colId xmlns:a16="http://schemas.microsoft.com/office/drawing/2014/main" val="3784491827"/>
                    </a:ext>
                  </a:extLst>
                </a:gridCol>
                <a:gridCol w="1356621">
                  <a:extLst>
                    <a:ext uri="{9D8B030D-6E8A-4147-A177-3AD203B41FA5}">
                      <a16:colId xmlns:a16="http://schemas.microsoft.com/office/drawing/2014/main" val="3223312731"/>
                    </a:ext>
                  </a:extLst>
                </a:gridCol>
                <a:gridCol w="1356621">
                  <a:extLst>
                    <a:ext uri="{9D8B030D-6E8A-4147-A177-3AD203B41FA5}">
                      <a16:colId xmlns:a16="http://schemas.microsoft.com/office/drawing/2014/main" val="1932671838"/>
                    </a:ext>
                  </a:extLst>
                </a:gridCol>
                <a:gridCol w="1356621">
                  <a:extLst>
                    <a:ext uri="{9D8B030D-6E8A-4147-A177-3AD203B41FA5}">
                      <a16:colId xmlns:a16="http://schemas.microsoft.com/office/drawing/2014/main" val="851411346"/>
                    </a:ext>
                  </a:extLst>
                </a:gridCol>
              </a:tblGrid>
              <a:tr h="918103">
                <a:tc>
                  <a:txBody>
                    <a:bodyPr/>
                    <a:lstStyle/>
                    <a:p>
                      <a:pPr algn="ctr"/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P1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P2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P3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P4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P5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P6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3387278156"/>
                  </a:ext>
                </a:extLst>
              </a:tr>
              <a:tr h="66362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45383"/>
                  </a:ext>
                </a:extLst>
              </a:tr>
              <a:tr h="66362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HK" altLang="en-US" sz="2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736491"/>
                  </a:ext>
                </a:extLst>
              </a:tr>
              <a:tr h="66362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13311"/>
                  </a:ext>
                </a:extLst>
              </a:tr>
              <a:tr h="66362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HK" altLang="en-US" sz="2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HK" altLang="en-US" sz="27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zh-HK" altLang="en-US" sz="27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</a:t>
                      </a:r>
                      <a:endParaRPr lang="zh-HK" altLang="en-US" sz="27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</a:t>
                      </a:r>
                      <a:endParaRPr lang="zh-HK" altLang="en-US" sz="27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zh-HK" altLang="en-US" sz="27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700" u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</a:t>
                      </a:r>
                      <a:endParaRPr lang="zh-HK" altLang="en-US" sz="27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618951"/>
                  </a:ext>
                </a:extLst>
              </a:tr>
            </a:tbl>
          </a:graphicData>
        </a:graphic>
      </p:graphicFrame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4155C3C8-3E4D-4620-95C0-54012022F39D}"/>
              </a:ext>
            </a:extLst>
          </p:cNvPr>
          <p:cNvCxnSpPr>
            <a:cxnSpLocks/>
          </p:cNvCxnSpPr>
          <p:nvPr/>
        </p:nvCxnSpPr>
        <p:spPr>
          <a:xfrm>
            <a:off x="2133972" y="1596128"/>
            <a:ext cx="797575" cy="88034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66AEF99-0A52-47DE-8716-7FAD966BCF25}"/>
              </a:ext>
            </a:extLst>
          </p:cNvPr>
          <p:cNvCxnSpPr>
            <a:cxnSpLocks/>
          </p:cNvCxnSpPr>
          <p:nvPr/>
        </p:nvCxnSpPr>
        <p:spPr>
          <a:xfrm>
            <a:off x="2133972" y="1596128"/>
            <a:ext cx="1346141" cy="52804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F674C581-013A-4E41-AB63-00219C1F3A8F}"/>
              </a:ext>
            </a:extLst>
          </p:cNvPr>
          <p:cNvSpPr txBox="1"/>
          <p:nvPr/>
        </p:nvSpPr>
        <p:spPr>
          <a:xfrm>
            <a:off x="2015834" y="2027230"/>
            <a:ext cx="89265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針數</a:t>
            </a:r>
            <a:endParaRPr lang="zh-HK" altLang="en-US" sz="2399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9C6AC8-1B0A-49A5-8E43-533C961D3F1E}"/>
              </a:ext>
            </a:extLst>
          </p:cNvPr>
          <p:cNvSpPr txBox="1"/>
          <p:nvPr/>
        </p:nvSpPr>
        <p:spPr>
          <a:xfrm>
            <a:off x="2677845" y="1975462"/>
            <a:ext cx="83779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人數</a:t>
            </a:r>
            <a:endParaRPr lang="zh-HK" altLang="en-US" sz="2399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C853FFA-2C4A-4032-802A-48E7CF379A08}"/>
              </a:ext>
            </a:extLst>
          </p:cNvPr>
          <p:cNvSpPr txBox="1"/>
          <p:nvPr/>
        </p:nvSpPr>
        <p:spPr>
          <a:xfrm>
            <a:off x="2724694" y="1546013"/>
            <a:ext cx="89265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HK" altLang="en-US" sz="2399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141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604866" y="250006"/>
            <a:ext cx="9076827" cy="813152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b" anchorCtr="0">
            <a:noAutofit/>
          </a:bodyPr>
          <a:lstStyle/>
          <a:p>
            <a:pPr lvl="0"/>
            <a:r>
              <a:rPr 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課後小組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B9CC015-CAEA-4923-A8F2-C2B99A28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17830"/>
              </p:ext>
            </p:extLst>
          </p:nvPr>
        </p:nvGraphicFramePr>
        <p:xfrm>
          <a:off x="1604866" y="1333522"/>
          <a:ext cx="10168151" cy="49519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1829">
                  <a:extLst>
                    <a:ext uri="{9D8B030D-6E8A-4147-A177-3AD203B41FA5}">
                      <a16:colId xmlns:a16="http://schemas.microsoft.com/office/drawing/2014/main" val="2772995928"/>
                    </a:ext>
                  </a:extLst>
                </a:gridCol>
                <a:gridCol w="3697877">
                  <a:extLst>
                    <a:ext uri="{9D8B030D-6E8A-4147-A177-3AD203B41FA5}">
                      <a16:colId xmlns:a16="http://schemas.microsoft.com/office/drawing/2014/main" val="282307892"/>
                    </a:ext>
                  </a:extLst>
                </a:gridCol>
                <a:gridCol w="1890027">
                  <a:extLst>
                    <a:ext uri="{9D8B030D-6E8A-4147-A177-3AD203B41FA5}">
                      <a16:colId xmlns:a16="http://schemas.microsoft.com/office/drawing/2014/main" val="2423684972"/>
                    </a:ext>
                  </a:extLst>
                </a:gridCol>
                <a:gridCol w="2348418">
                  <a:extLst>
                    <a:ext uri="{9D8B030D-6E8A-4147-A177-3AD203B41FA5}">
                      <a16:colId xmlns:a16="http://schemas.microsoft.com/office/drawing/2014/main" val="4197598732"/>
                    </a:ext>
                  </a:extLst>
                </a:gridCol>
              </a:tblGrid>
              <a:tr h="511302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全年性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70102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24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體藝</a:t>
                      </a:r>
                      <a:endParaRPr lang="zh-HK" altLang="en-US" sz="24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HK" sz="24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STEM</a:t>
                      </a:r>
                      <a:endParaRPr lang="zh-HK" altLang="en-US" sz="24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24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其他</a:t>
                      </a:r>
                      <a:endParaRPr lang="zh-HK" altLang="en-US" sz="24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4141146595"/>
                  </a:ext>
                </a:extLst>
              </a:tr>
              <a:tr h="3953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中、英文戲劇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辯論校隊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英語大使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English Talk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中英普獨誦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韓語班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田徑校隊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球類校隊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籃球、排球、足球、乒乓球</a:t>
                      </a:r>
                      <a:r>
                        <a:rPr lang="en-US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跳繩校隊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劍擊校隊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中國舞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中樂團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合唱團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視藝學會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視音跨科小組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STEM</a:t>
                      </a:r>
                      <a:r>
                        <a:rPr lang="zh-TW" altLang="en-US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小組</a:t>
                      </a:r>
                      <a:endParaRPr lang="en-US" altLang="zh-HK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機械人班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奇趣</a:t>
                      </a:r>
                      <a:r>
                        <a:rPr lang="en-US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電腦學會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數學學會</a:t>
                      </a:r>
                      <a:endParaRPr lang="en-US" altLang="zh-HK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蝴蝶園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校園電視台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小女童軍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zh-HK" sz="2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幼童軍</a:t>
                      </a: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HK" sz="2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zh-HK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604156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4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201995" y="250006"/>
            <a:ext cx="8479698" cy="813152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b" anchorCtr="0">
            <a:noAutofit/>
          </a:bodyPr>
          <a:lstStyle/>
          <a:p>
            <a:pPr lvl="0"/>
            <a:r>
              <a:rPr 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課後小組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B9CC015-CAEA-4923-A8F2-C2B99A28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03454"/>
              </p:ext>
            </p:extLst>
          </p:nvPr>
        </p:nvGraphicFramePr>
        <p:xfrm>
          <a:off x="2201995" y="1285582"/>
          <a:ext cx="7784834" cy="4699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84834">
                  <a:extLst>
                    <a:ext uri="{9D8B030D-6E8A-4147-A177-3AD203B41FA5}">
                      <a16:colId xmlns:a16="http://schemas.microsoft.com/office/drawing/2014/main" val="2423684972"/>
                    </a:ext>
                  </a:extLst>
                </a:gridCol>
              </a:tblGrid>
              <a:tr h="4943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半年性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自由參加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2356270102"/>
                  </a:ext>
                </a:extLst>
              </a:tr>
              <a:tr h="4205145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球類興趣班 </a:t>
                      </a:r>
                      <a:r>
                        <a:rPr lang="en-US" altLang="zh-TW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altLang="zh-TW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巧固球、足球、排球、籃球、乒乓球</a:t>
                      </a:r>
                      <a:r>
                        <a:rPr lang="en-US" altLang="zh-TW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跳繩興趣班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武術班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1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跆拳道班</a:t>
                      </a:r>
                      <a:endParaRPr lang="en-US" altLang="zh-TW" sz="21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1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夏威夷小結他</a:t>
                      </a:r>
                      <a:endParaRPr lang="en-US" altLang="zh-TW" sz="21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兒童視藝班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r>
                        <a:rPr lang="zh-TW" altLang="en-US" sz="2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樂器班</a:t>
                      </a:r>
                      <a:endParaRPr lang="en-US" altLang="zh-TW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r>
                        <a:rPr lang="zh-TW" altLang="en-US" sz="2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游泳班</a:t>
                      </a:r>
                      <a:endParaRPr lang="en-US" altLang="zh-TW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altLang="zh-TW" sz="2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r>
                        <a:rPr lang="zh-TW" altLang="en-US" sz="2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劍橋英語班</a:t>
                      </a:r>
                      <a:endParaRPr lang="en-US" altLang="zh-TW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altLang="zh-TW" sz="2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r>
                        <a:rPr lang="zh-TW" altLang="en-US" sz="2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奧數班</a:t>
                      </a:r>
                      <a:endParaRPr lang="en-US" altLang="zh-TW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604156015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265CBA30-D5B5-4EA0-922A-D1813284DB69}"/>
              </a:ext>
            </a:extLst>
          </p:cNvPr>
          <p:cNvSpPr txBox="1"/>
          <p:nvPr/>
        </p:nvSpPr>
        <p:spPr>
          <a:xfrm>
            <a:off x="2201996" y="5985052"/>
            <a:ext cx="609886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altLang="zh-HK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 </a:t>
            </a:r>
            <a:r>
              <a:rPr lang="zh-TW" altLang="en-US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收費興趣班</a:t>
            </a:r>
            <a:endParaRPr lang="zh-HK" altLang="en-US" sz="2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5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青春活力背景图片下载_免费高清青春活力背景设计素材_图精灵">
            <a:extLst>
              <a:ext uri="{FF2B5EF4-FFF2-40B4-BE49-F238E27FC236}">
                <a16:creationId xmlns:a16="http://schemas.microsoft.com/office/drawing/2014/main" id="{56272D21-2CF8-23BD-098F-1A275717B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5" r="-1" b="-1"/>
          <a:stretch/>
        </p:blipFill>
        <p:spPr bwMode="auto">
          <a:xfrm>
            <a:off x="19" y="903"/>
            <a:ext cx="12185758" cy="68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75CB912-B695-4B9F-15A5-A5A2F846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12185777" cy="1368152"/>
          </a:xfrm>
        </p:spPr>
        <p:txBody>
          <a:bodyPr vert="horz" lIns="91416" tIns="45708" rIns="91416" bIns="45708" rtlCol="0" anchor="b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全人動起來．躍動身心靈</a:t>
            </a:r>
            <a:endParaRPr lang="en-US" altLang="zh-HK" sz="6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845939" y="564411"/>
            <a:ext cx="8844650" cy="813152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b" anchorCtr="0">
            <a:noAutofit/>
          </a:bodyPr>
          <a:lstStyle/>
          <a:p>
            <a:pPr lvl="0"/>
            <a:r>
              <a:rPr lang="en-US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6.1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學生參加下午非學術活動的要求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F1236CB-5688-4465-AC8B-B0487431471D}"/>
              </a:ext>
            </a:extLst>
          </p:cNvPr>
          <p:cNvSpPr txBox="1"/>
          <p:nvPr/>
        </p:nvSpPr>
        <p:spPr>
          <a:xfrm>
            <a:off x="1880480" y="1412776"/>
            <a:ext cx="9563253" cy="401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  <a:defRPr/>
            </a:pP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如從未感染 </a:t>
            </a:r>
            <a:r>
              <a:rPr lang="en-US" altLang="zh-TW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 </a:t>
            </a: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冠狀病毒病及免疫力正常</a:t>
            </a:r>
            <a:r>
              <a:rPr lang="en-US" altLang="zh-TW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/>
              <a:buChar char="•"/>
              <a:defRPr/>
            </a:pP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就科興疫苗作為基礎免疫劑次，中小學生建議接種三劑；</a:t>
            </a:r>
            <a:endParaRPr lang="en-US" altLang="zh-TW" sz="28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Arial"/>
              <a:buChar char="•"/>
              <a:defRPr/>
            </a:pP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就復必泰疫苗作爲基礎免疫劑次，</a:t>
            </a:r>
            <a:r>
              <a:rPr lang="en-US" altLang="zh-TW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 </a:t>
            </a:r>
            <a:r>
              <a:rPr lang="en-US" altLang="zh-TW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 </a:t>
            </a: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歲的學生建議接種兩劑，而 </a:t>
            </a:r>
            <a:r>
              <a:rPr lang="en-US" altLang="zh-TW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 </a:t>
            </a: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歲或以上的學生則建議接種三劑。</a:t>
            </a:r>
            <a:endParaRPr lang="en-US" altLang="zh-TW" sz="28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ts val="300"/>
              </a:spcAft>
              <a:defRPr/>
            </a:pP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一般來說，曾感染 </a:t>
            </a:r>
            <a:r>
              <a:rPr lang="en-US" altLang="zh-TW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 </a:t>
            </a:r>
            <a:r>
              <a:rPr lang="zh-TW" altLang="en-US" sz="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冠狀病毒病的人士所需接種的劑數會較一般人士少一劑。</a:t>
            </a:r>
            <a:endParaRPr lang="en-US" altLang="zh-HK" sz="28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D189F7C-E3A8-43EE-846B-B809B4C822CB}"/>
              </a:ext>
            </a:extLst>
          </p:cNvPr>
          <p:cNvSpPr txBox="1"/>
          <p:nvPr/>
        </p:nvSpPr>
        <p:spPr>
          <a:xfrm>
            <a:off x="9766820" y="6154959"/>
            <a:ext cx="188501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zh-TW" altLang="en-US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 </a:t>
            </a:r>
            <a:r>
              <a:rPr lang="en-US" altLang="zh-TW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 </a:t>
            </a:r>
            <a:r>
              <a:rPr lang="zh-TW" altLang="en-US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冠狀病毒病 學校健康指引</a:t>
            </a:r>
            <a:endParaRPr lang="en-US" altLang="zh-TW" sz="8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  <a:defRPr/>
            </a:pPr>
            <a:r>
              <a:rPr lang="zh-TW" altLang="en-US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更新日期：</a:t>
            </a:r>
            <a:r>
              <a:rPr lang="en-US" altLang="zh-TW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2022 </a:t>
            </a:r>
            <a:r>
              <a:rPr lang="zh-TW" altLang="en-US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 </a:t>
            </a:r>
            <a:r>
              <a:rPr lang="zh-TW" altLang="en-US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 </a:t>
            </a:r>
            <a:r>
              <a:rPr lang="zh-TW" altLang="en-US" sz="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HK" altLang="en-US" sz="8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727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061964" y="564411"/>
            <a:ext cx="8628625" cy="813152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b" anchorCtr="0">
            <a:noAutofit/>
          </a:bodyPr>
          <a:lstStyle/>
          <a:p>
            <a:pPr lvl="0"/>
            <a:r>
              <a:rPr 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6.2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進入表列處所要求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不包括學校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18A1B7D-19DA-4BDC-B911-496C5D3CA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3"/>
          <a:stretch/>
        </p:blipFill>
        <p:spPr>
          <a:xfrm>
            <a:off x="2061964" y="1564943"/>
            <a:ext cx="8856984" cy="35606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FF63EE7-31EA-467B-AE28-75BA2F6B1008}"/>
              </a:ext>
            </a:extLst>
          </p:cNvPr>
          <p:cNvSpPr txBox="1"/>
          <p:nvPr/>
        </p:nvSpPr>
        <p:spPr>
          <a:xfrm>
            <a:off x="9039304" y="5125559"/>
            <a:ext cx="21174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dirty="0">
                <a:latin typeface="標楷體" panose="03000509000000000000" pitchFamily="65" charset="-120"/>
                <a:ea typeface="標楷體" panose="03000509000000000000" pitchFamily="65" charset="-120"/>
              </a:rPr>
              <a:t>版本日期：</a:t>
            </a:r>
            <a:r>
              <a:rPr lang="en-US" altLang="zh-TW" sz="1300" dirty="0"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sz="13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3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3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3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3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HK" altLang="en-US" sz="1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94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BD6FA7-EAFD-415E-8B60-B8F4127A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764704"/>
            <a:ext cx="9577064" cy="4068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「資優」及「增潤」問題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(P5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P6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適用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缺席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課堂問題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輔導、功輔、興趣小組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飯盒浪費問題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代課教師問題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en-US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視像講座問題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942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6D2F8A6-C35C-4C5E-B264-91F8F327BA58}"/>
              </a:ext>
            </a:extLst>
          </p:cNvPr>
          <p:cNvSpPr/>
          <p:nvPr/>
        </p:nvSpPr>
        <p:spPr>
          <a:xfrm>
            <a:off x="0" y="0"/>
            <a:ext cx="12188825" cy="6856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 err="1">
              <a:solidFill>
                <a:schemeClr val="tx1"/>
              </a:solidFill>
            </a:endParaRPr>
          </a:p>
        </p:txBody>
      </p:sp>
      <p:pic>
        <p:nvPicPr>
          <p:cNvPr id="5122" name="Picture 2" descr="香港維港煙花最佳觀賞地點,香港維港煙花觀賞地點,香港維港煙花在哪看 ">
            <a:extLst>
              <a:ext uri="{FF2B5EF4-FFF2-40B4-BE49-F238E27FC236}">
                <a16:creationId xmlns:a16="http://schemas.microsoft.com/office/drawing/2014/main" id="{124084D9-89EA-8858-789E-3ECE21D56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r="-1" b="-1"/>
          <a:stretch/>
        </p:blipFill>
        <p:spPr bwMode="auto">
          <a:xfrm>
            <a:off x="1669039" y="903"/>
            <a:ext cx="10519787" cy="6856204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36E6599-AD84-C9BB-BF0B-A33B19C7663F}"/>
              </a:ext>
            </a:extLst>
          </p:cNvPr>
          <p:cNvSpPr txBox="1"/>
          <p:nvPr/>
        </p:nvSpPr>
        <p:spPr>
          <a:xfrm>
            <a:off x="251398" y="841810"/>
            <a:ext cx="2468089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398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邁向</a:t>
            </a:r>
            <a:r>
              <a:rPr lang="en-US" altLang="zh-TW" sz="5398" b="1" dirty="0">
                <a:solidFill>
                  <a:srgbClr val="C00000"/>
                </a:solidFill>
              </a:rPr>
              <a:t>40</a:t>
            </a:r>
            <a:endParaRPr lang="zh-HK" altLang="en-US" sz="5398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6"/>
          <p:cNvSpPr txBox="1">
            <a:spLocks noGrp="1"/>
          </p:cNvSpPr>
          <p:nvPr>
            <p:ph type="sldNum" idx="12"/>
          </p:nvPr>
        </p:nvSpPr>
        <p:spPr>
          <a:xfrm>
            <a:off x="11304488" y="6261839"/>
            <a:ext cx="731409" cy="41789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A06AB8-622E-449E-AB8C-EC222BC14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49" b="86705" l="6186" r="93127">
                        <a14:foregroundMark x1="13058" y1="17341" x2="13058" y2="17341"/>
                        <a14:foregroundMark x1="6529" y1="11561" x2="13402" y2="39306"/>
                        <a14:foregroundMark x1="13402" y1="39306" x2="13402" y2="39884"/>
                        <a14:foregroundMark x1="26804" y1="14451" x2="33677" y2="17919"/>
                        <a14:foregroundMark x1="25430" y1="17341" x2="24742" y2="39884"/>
                        <a14:foregroundMark x1="41924" y1="41618" x2="46048" y2="11561"/>
                        <a14:foregroundMark x1="46048" y1="11561" x2="54639" y2="41618"/>
                        <a14:foregroundMark x1="64261" y1="16763" x2="64605" y2="38728"/>
                        <a14:foregroundMark x1="67010" y1="30636" x2="73196" y2="17919"/>
                        <a14:foregroundMark x1="81100" y1="15607" x2="82474" y2="36994"/>
                        <a14:foregroundMark x1="84536" y1="24277" x2="89691" y2="16763"/>
                        <a14:foregroundMark x1="83505" y1="31214" x2="89003" y2="38728"/>
                        <a14:foregroundMark x1="16151" y1="59538" x2="30928" y2="60694"/>
                        <a14:foregroundMark x1="23024" y1="71676" x2="25430" y2="84971"/>
                        <a14:foregroundMark x1="45361" y1="63584" x2="43299" y2="61850"/>
                        <a14:foregroundMark x1="45361" y1="58960" x2="39175" y2="72832"/>
                        <a14:foregroundMark x1="46048" y1="59538" x2="54296" y2="71098"/>
                        <a14:foregroundMark x1="61168" y1="61850" x2="61997" y2="61981"/>
                        <a14:foregroundMark x1="60137" y1="57803" x2="60137" y2="73988"/>
                        <a14:foregroundMark x1="72509" y1="58960" x2="72165" y2="72832"/>
                        <a14:foregroundMark x1="82131" y1="60694" x2="82474" y2="72254"/>
                        <a14:foregroundMark x1="81787" y1="86127" x2="82131" y2="87283"/>
                        <a14:foregroundMark x1="93127" y1="13295" x2="88316" y2="24277"/>
                        <a14:backgroundMark x1="66323" y1="63006" x2="66323" y2="63006"/>
                      </a14:backgroundRemoval>
                    </a14:imgEffect>
                  </a14:imgLayer>
                </a14:imgProps>
              </a:ext>
            </a:extLst>
          </a:blip>
          <a:srcRect b="7191"/>
          <a:stretch/>
        </p:blipFill>
        <p:spPr>
          <a:xfrm>
            <a:off x="3796148" y="1743535"/>
            <a:ext cx="4596528" cy="2536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E049F-B786-4228-975B-0179400F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3" y="633363"/>
            <a:ext cx="6873234" cy="1325218"/>
          </a:xfrm>
        </p:spPr>
        <p:txBody>
          <a:bodyPr>
            <a:normAutofit/>
          </a:bodyPr>
          <a:lstStyle/>
          <a:p>
            <a:r>
              <a:rPr lang="en-US" altLang="zh-TW" sz="3999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2022-2025</a:t>
            </a:r>
            <a:r>
              <a:rPr lang="zh-TW" altLang="en-US" sz="3999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年度學校關注事項</a:t>
            </a:r>
            <a:endParaRPr lang="x-none" sz="3999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F480EC-F08D-49EF-B4DD-05E072BF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3" y="2132857"/>
            <a:ext cx="5227828" cy="378996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建構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3E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學習模式，</a:t>
            </a:r>
            <a:r>
              <a:rPr lang="zh-TW" altLang="en-US" sz="3199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提升學習的動力和能力</a:t>
            </a:r>
            <a:endParaRPr lang="en-US" altLang="zh-TW" sz="2799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zh-HK" sz="3200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建立活躍而健康的生活方式</a:t>
            </a:r>
            <a:r>
              <a:rPr lang="zh-TW" altLang="en-US" sz="3200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199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強化生命的活力和韌力</a:t>
            </a:r>
            <a:endParaRPr lang="en-US" altLang="zh-TW" sz="3199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Using data to set SMART future goals">
            <a:extLst>
              <a:ext uri="{FF2B5EF4-FFF2-40B4-BE49-F238E27FC236}">
                <a16:creationId xmlns:a16="http://schemas.microsoft.com/office/drawing/2014/main" id="{430E7D37-3B8A-71E8-7BA6-6F7413DC5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/>
          <a:stretch/>
        </p:blipFill>
        <p:spPr bwMode="auto">
          <a:xfrm>
            <a:off x="6619569" y="1295972"/>
            <a:ext cx="5569255" cy="5561135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D997EA7-C96E-79CE-DA33-5A9C296E68FD}"/>
              </a:ext>
            </a:extLst>
          </p:cNvPr>
          <p:cNvCxnSpPr>
            <a:cxnSpLocks/>
          </p:cNvCxnSpPr>
          <p:nvPr/>
        </p:nvCxnSpPr>
        <p:spPr>
          <a:xfrm>
            <a:off x="4915776" y="2553647"/>
            <a:ext cx="747427" cy="3681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955C9778-E473-7545-29D2-41C87B19F968}"/>
              </a:ext>
            </a:extLst>
          </p:cNvPr>
          <p:cNvCxnSpPr>
            <a:cxnSpLocks/>
          </p:cNvCxnSpPr>
          <p:nvPr/>
        </p:nvCxnSpPr>
        <p:spPr>
          <a:xfrm flipH="1">
            <a:off x="6479625" y="2513401"/>
            <a:ext cx="948726" cy="4601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E1A240A-913B-CC63-4420-F9C8A1037590}"/>
              </a:ext>
            </a:extLst>
          </p:cNvPr>
          <p:cNvCxnSpPr>
            <a:cxnSpLocks/>
          </p:cNvCxnSpPr>
          <p:nvPr/>
        </p:nvCxnSpPr>
        <p:spPr>
          <a:xfrm flipV="1">
            <a:off x="4749177" y="3841523"/>
            <a:ext cx="776040" cy="6094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426757D9-1D53-2D80-73CD-C29B2F05711A}"/>
              </a:ext>
            </a:extLst>
          </p:cNvPr>
          <p:cNvCxnSpPr>
            <a:cxnSpLocks/>
          </p:cNvCxnSpPr>
          <p:nvPr/>
        </p:nvCxnSpPr>
        <p:spPr>
          <a:xfrm flipH="1" flipV="1">
            <a:off x="6795844" y="3936221"/>
            <a:ext cx="988904" cy="5952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B2C579AE-0230-0C88-4D55-129B685F5BEA}"/>
              </a:ext>
            </a:extLst>
          </p:cNvPr>
          <p:cNvCxnSpPr>
            <a:cxnSpLocks/>
          </p:cNvCxnSpPr>
          <p:nvPr/>
        </p:nvCxnSpPr>
        <p:spPr>
          <a:xfrm>
            <a:off x="6157724" y="3901556"/>
            <a:ext cx="0" cy="7161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6223450B-4FB5-F9C2-D8C0-5F7A2653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193" y="2921779"/>
            <a:ext cx="2058439" cy="1014442"/>
          </a:xfr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vert="horz" lIns="91416" tIns="45708" rIns="91416" bIns="45708" rtlCol="0" anchor="b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2799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全人動起來</a:t>
            </a:r>
            <a:br>
              <a:rPr lang="en-US" altLang="zh-TW" sz="2799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99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躍動身心靈</a:t>
            </a:r>
            <a:endParaRPr lang="en-US" altLang="zh-HK" sz="2799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2089824-91F4-B107-368E-BDF3400C451F}"/>
              </a:ext>
            </a:extLst>
          </p:cNvPr>
          <p:cNvSpPr txBox="1"/>
          <p:nvPr/>
        </p:nvSpPr>
        <p:spPr>
          <a:xfrm>
            <a:off x="7397682" y="3023508"/>
            <a:ext cx="105208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生日</a:t>
            </a:r>
            <a:endParaRPr lang="zh-HK" altLang="en-US" sz="2399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2B13640-A096-7E7C-A329-525880EE567D}"/>
              </a:ext>
            </a:extLst>
          </p:cNvPr>
          <p:cNvSpPr txBox="1"/>
          <p:nvPr/>
        </p:nvSpPr>
        <p:spPr>
          <a:xfrm>
            <a:off x="3392388" y="827394"/>
            <a:ext cx="137986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399" dirty="0"/>
              <a:t>3G</a:t>
            </a:r>
            <a:r>
              <a:rPr lang="zh-TW" altLang="en-US" sz="2399" dirty="0"/>
              <a:t>課程</a:t>
            </a:r>
            <a:endParaRPr lang="zh-HK" altLang="en-US" sz="2399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B6035BF-B6AE-0031-AA89-FE5DB9797CEE}"/>
              </a:ext>
            </a:extLst>
          </p:cNvPr>
          <p:cNvSpPr txBox="1"/>
          <p:nvPr/>
        </p:nvSpPr>
        <p:spPr>
          <a:xfrm>
            <a:off x="1579479" y="1636849"/>
            <a:ext cx="137986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9" dirty="0"/>
              <a:t>遊戲課</a:t>
            </a:r>
            <a:endParaRPr lang="zh-HK" altLang="en-US" sz="2399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43414B3-0011-EE6E-0094-62A0AD618E21}"/>
              </a:ext>
            </a:extLst>
          </p:cNvPr>
          <p:cNvSpPr txBox="1"/>
          <p:nvPr/>
        </p:nvSpPr>
        <p:spPr>
          <a:xfrm>
            <a:off x="484110" y="2366284"/>
            <a:ext cx="137986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9" dirty="0"/>
              <a:t>閱讀課</a:t>
            </a:r>
            <a:endParaRPr lang="zh-HK" altLang="en-US" sz="2399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1C89195-040C-0FB8-ECA1-8F9154658272}"/>
              </a:ext>
            </a:extLst>
          </p:cNvPr>
          <p:cNvSpPr txBox="1"/>
          <p:nvPr/>
        </p:nvSpPr>
        <p:spPr>
          <a:xfrm>
            <a:off x="1441002" y="2851080"/>
            <a:ext cx="1545766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德育課程</a:t>
            </a:r>
            <a:r>
              <a:rPr lang="en-US" altLang="zh-TW" sz="2399" dirty="0"/>
              <a:t>(</a:t>
            </a:r>
            <a:r>
              <a:rPr lang="zh-TW" altLang="en-US" sz="2399" dirty="0"/>
              <a:t>未命名</a:t>
            </a:r>
            <a:r>
              <a:rPr lang="en-US" altLang="zh-TW" sz="2399" dirty="0"/>
              <a:t>)</a:t>
            </a:r>
            <a:endParaRPr lang="zh-HK" altLang="en-US" sz="2399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49076C0-9F18-B7CD-D80E-4CA71EF9969B}"/>
              </a:ext>
            </a:extLst>
          </p:cNvPr>
          <p:cNvSpPr txBox="1"/>
          <p:nvPr/>
        </p:nvSpPr>
        <p:spPr>
          <a:xfrm>
            <a:off x="5680090" y="1123962"/>
            <a:ext cx="1379868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班主任時間</a:t>
            </a:r>
            <a:endParaRPr lang="zh-HK" altLang="en-US" sz="2399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079C177-1333-D797-3F46-0DA8014E7E36}"/>
              </a:ext>
            </a:extLst>
          </p:cNvPr>
          <p:cNvSpPr txBox="1"/>
          <p:nvPr/>
        </p:nvSpPr>
        <p:spPr>
          <a:xfrm>
            <a:off x="7099969" y="439295"/>
            <a:ext cx="1825448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9" dirty="0"/>
              <a:t>全人動起來</a:t>
            </a:r>
            <a:endParaRPr lang="en-US" altLang="zh-TW" sz="2399" dirty="0"/>
          </a:p>
          <a:p>
            <a:r>
              <a:rPr lang="zh-TW" altLang="en-US" sz="2399" dirty="0"/>
              <a:t>全校動起來</a:t>
            </a:r>
            <a:endParaRPr lang="zh-HK" altLang="en-US" sz="2399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1D2783D-EE3A-5DE1-BEE6-5CB63DA4EAF6}"/>
              </a:ext>
            </a:extLst>
          </p:cNvPr>
          <p:cNvSpPr txBox="1"/>
          <p:nvPr/>
        </p:nvSpPr>
        <p:spPr>
          <a:xfrm>
            <a:off x="9081286" y="567965"/>
            <a:ext cx="30057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9" dirty="0"/>
              <a:t>生涯規劃：我超越我</a:t>
            </a:r>
            <a:endParaRPr lang="zh-HK" altLang="en-US" sz="2399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FA4FC64-CB06-B2A0-8E9A-B2DB741404C9}"/>
              </a:ext>
            </a:extLst>
          </p:cNvPr>
          <p:cNvSpPr txBox="1"/>
          <p:nvPr/>
        </p:nvSpPr>
        <p:spPr>
          <a:xfrm>
            <a:off x="9965500" y="1835638"/>
            <a:ext cx="188150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399" dirty="0" err="1"/>
              <a:t>Dreamaker</a:t>
            </a:r>
            <a:endParaRPr lang="zh-HK" altLang="en-US" sz="2399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1468F8E-BB84-3CD7-EC2E-6804EFE5FA46}"/>
              </a:ext>
            </a:extLst>
          </p:cNvPr>
          <p:cNvSpPr txBox="1"/>
          <p:nvPr/>
        </p:nvSpPr>
        <p:spPr>
          <a:xfrm>
            <a:off x="9720979" y="2553647"/>
            <a:ext cx="172189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9" dirty="0"/>
              <a:t>法網難逃</a:t>
            </a:r>
            <a:endParaRPr lang="zh-HK" altLang="en-US" sz="2399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D64A49F-7DDD-8E5F-455E-20045B6533F8}"/>
              </a:ext>
            </a:extLst>
          </p:cNvPr>
          <p:cNvSpPr txBox="1"/>
          <p:nvPr/>
        </p:nvSpPr>
        <p:spPr>
          <a:xfrm>
            <a:off x="4337635" y="372704"/>
            <a:ext cx="137986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399" dirty="0"/>
              <a:t>3E</a:t>
            </a:r>
            <a:r>
              <a:rPr lang="zh-TW" altLang="en-US" sz="2399" dirty="0"/>
              <a:t>教學</a:t>
            </a:r>
            <a:endParaRPr lang="zh-HK" altLang="en-US" sz="2399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707C3AB-EBAA-64EB-E078-DEE913C2586D}"/>
              </a:ext>
            </a:extLst>
          </p:cNvPr>
          <p:cNvSpPr txBox="1"/>
          <p:nvPr/>
        </p:nvSpPr>
        <p:spPr>
          <a:xfrm>
            <a:off x="7923723" y="3640844"/>
            <a:ext cx="159259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9" dirty="0"/>
              <a:t>學生展示</a:t>
            </a:r>
            <a:endParaRPr lang="zh-HK" altLang="en-US" sz="2399" dirty="0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91A9FE60-6FDF-84BD-2396-FCDB4C608043}"/>
              </a:ext>
            </a:extLst>
          </p:cNvPr>
          <p:cNvCxnSpPr>
            <a:cxnSpLocks/>
          </p:cNvCxnSpPr>
          <p:nvPr/>
        </p:nvCxnSpPr>
        <p:spPr>
          <a:xfrm flipH="1">
            <a:off x="4809729" y="834248"/>
            <a:ext cx="8982" cy="11204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F9D11C4-0653-7B60-C912-0FFFDFF72DB2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082322" y="1288939"/>
            <a:ext cx="343574" cy="6673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44CEDBD9-D157-8E6A-D0BD-81A072A573F2}"/>
              </a:ext>
            </a:extLst>
          </p:cNvPr>
          <p:cNvCxnSpPr>
            <a:cxnSpLocks/>
          </p:cNvCxnSpPr>
          <p:nvPr/>
        </p:nvCxnSpPr>
        <p:spPr>
          <a:xfrm>
            <a:off x="2662800" y="1873635"/>
            <a:ext cx="1101470" cy="2349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0A72EDA7-6F5D-FA63-5A17-5D4A3EF6E3EC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678837" y="2292047"/>
            <a:ext cx="1845573" cy="26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588618D5-EE54-61E3-F45C-890D83A3E3DF}"/>
              </a:ext>
            </a:extLst>
          </p:cNvPr>
          <p:cNvCxnSpPr>
            <a:cxnSpLocks/>
          </p:cNvCxnSpPr>
          <p:nvPr/>
        </p:nvCxnSpPr>
        <p:spPr>
          <a:xfrm flipH="1">
            <a:off x="2860171" y="2395509"/>
            <a:ext cx="920449" cy="6363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33E4EB48-8041-CF0A-E77C-A4C57DB95957}"/>
              </a:ext>
            </a:extLst>
          </p:cNvPr>
          <p:cNvCxnSpPr>
            <a:cxnSpLocks/>
          </p:cNvCxnSpPr>
          <p:nvPr/>
        </p:nvCxnSpPr>
        <p:spPr>
          <a:xfrm>
            <a:off x="6759014" y="1585066"/>
            <a:ext cx="681910" cy="6448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44FB3A3D-6E19-AFBC-E1FF-A279D9F630B5}"/>
              </a:ext>
            </a:extLst>
          </p:cNvPr>
          <p:cNvCxnSpPr>
            <a:cxnSpLocks/>
          </p:cNvCxnSpPr>
          <p:nvPr/>
        </p:nvCxnSpPr>
        <p:spPr>
          <a:xfrm flipH="1">
            <a:off x="7940270" y="1282055"/>
            <a:ext cx="9234" cy="16829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84E856B6-8DE6-8075-47C7-6DB09C3154AA}"/>
              </a:ext>
            </a:extLst>
          </p:cNvPr>
          <p:cNvCxnSpPr>
            <a:cxnSpLocks/>
          </p:cNvCxnSpPr>
          <p:nvPr/>
        </p:nvCxnSpPr>
        <p:spPr>
          <a:xfrm flipH="1">
            <a:off x="8300673" y="1109971"/>
            <a:ext cx="919104" cy="9581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E6C93F4B-2880-6EC8-7C4C-7FA6DED7DD7B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8558678" y="2066411"/>
            <a:ext cx="1406822" cy="2435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0F0EDA62-B525-016D-328B-0454B52DCD6F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8573409" y="2418487"/>
            <a:ext cx="1147570" cy="3659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D202EEB0-0E2C-521F-103A-702F802054C4}"/>
              </a:ext>
            </a:extLst>
          </p:cNvPr>
          <p:cNvCxnSpPr>
            <a:cxnSpLocks/>
          </p:cNvCxnSpPr>
          <p:nvPr/>
        </p:nvCxnSpPr>
        <p:spPr>
          <a:xfrm>
            <a:off x="8393473" y="2427333"/>
            <a:ext cx="165205" cy="11503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93F3296E-2F67-4161-5D10-AC066B254197}"/>
              </a:ext>
            </a:extLst>
          </p:cNvPr>
          <p:cNvSpPr txBox="1"/>
          <p:nvPr/>
        </p:nvSpPr>
        <p:spPr>
          <a:xfrm>
            <a:off x="2314082" y="6220772"/>
            <a:ext cx="149485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蝴蝶園</a:t>
            </a:r>
            <a:endParaRPr lang="zh-HK" altLang="en-US" sz="2399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F335E58C-55B1-5C58-3F77-84595A1F67E9}"/>
              </a:ext>
            </a:extLst>
          </p:cNvPr>
          <p:cNvSpPr txBox="1"/>
          <p:nvPr/>
        </p:nvSpPr>
        <p:spPr>
          <a:xfrm>
            <a:off x="1066450" y="5017285"/>
            <a:ext cx="149485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399" dirty="0" err="1"/>
              <a:t>iFloor</a:t>
            </a:r>
            <a:endParaRPr lang="zh-HK" altLang="en-US" sz="2399" dirty="0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20D245D7-3E14-813C-4193-2476DCCD01C6}"/>
              </a:ext>
            </a:extLst>
          </p:cNvPr>
          <p:cNvSpPr txBox="1"/>
          <p:nvPr/>
        </p:nvSpPr>
        <p:spPr>
          <a:xfrm>
            <a:off x="1808648" y="5652438"/>
            <a:ext cx="149485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操場</a:t>
            </a:r>
            <a:r>
              <a:rPr lang="en-US" altLang="zh-TW" sz="2399" dirty="0"/>
              <a:t>LED</a:t>
            </a:r>
            <a:endParaRPr lang="zh-HK" altLang="en-US" sz="2399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53FDCFE5-2AC3-7634-779F-5DF9D8EB6D89}"/>
              </a:ext>
            </a:extLst>
          </p:cNvPr>
          <p:cNvSpPr txBox="1"/>
          <p:nvPr/>
        </p:nvSpPr>
        <p:spPr>
          <a:xfrm>
            <a:off x="678149" y="4430292"/>
            <a:ext cx="149485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遊戲室</a:t>
            </a:r>
            <a:endParaRPr lang="zh-HK" altLang="en-US" sz="2399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7E9841E0-D841-6E11-9848-BC73CE6FA7BA}"/>
              </a:ext>
            </a:extLst>
          </p:cNvPr>
          <p:cNvSpPr txBox="1"/>
          <p:nvPr/>
        </p:nvSpPr>
        <p:spPr>
          <a:xfrm>
            <a:off x="3659590" y="5944147"/>
            <a:ext cx="149485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場地美化</a:t>
            </a:r>
            <a:endParaRPr lang="zh-HK" altLang="en-US" sz="2399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5E661638-A6A1-A24F-2252-D5A7DD5889F9}"/>
              </a:ext>
            </a:extLst>
          </p:cNvPr>
          <p:cNvSpPr txBox="1"/>
          <p:nvPr/>
        </p:nvSpPr>
        <p:spPr>
          <a:xfrm>
            <a:off x="5999658" y="5606767"/>
            <a:ext cx="1095236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守法</a:t>
            </a:r>
            <a:endParaRPr lang="en-US" altLang="zh-TW" sz="2399" dirty="0"/>
          </a:p>
          <a:p>
            <a:pPr algn="ctr"/>
            <a:r>
              <a:rPr lang="zh-TW" altLang="en-US" sz="2399" dirty="0"/>
              <a:t>網絡</a:t>
            </a:r>
            <a:endParaRPr lang="en-US" altLang="zh-TW" sz="2399" dirty="0"/>
          </a:p>
          <a:p>
            <a:pPr algn="ctr"/>
            <a:r>
              <a:rPr lang="zh-TW" altLang="en-US" sz="2399" dirty="0"/>
              <a:t>虐兒</a:t>
            </a:r>
            <a:endParaRPr lang="zh-HK" altLang="en-US" sz="2399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9771F1FA-07BE-9275-11C2-9126597C3131}"/>
              </a:ext>
            </a:extLst>
          </p:cNvPr>
          <p:cNvSpPr txBox="1"/>
          <p:nvPr/>
        </p:nvSpPr>
        <p:spPr>
          <a:xfrm>
            <a:off x="4736830" y="5217325"/>
            <a:ext cx="1494857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型爸靚媽大本營</a:t>
            </a:r>
            <a:endParaRPr lang="zh-HK" altLang="en-US" sz="2399" dirty="0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33971C43-4947-E277-FD4E-D2A159FD84E7}"/>
              </a:ext>
            </a:extLst>
          </p:cNvPr>
          <p:cNvSpPr txBox="1"/>
          <p:nvPr/>
        </p:nvSpPr>
        <p:spPr>
          <a:xfrm>
            <a:off x="10158825" y="3740826"/>
            <a:ext cx="149485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399" dirty="0"/>
              <a:t>3E</a:t>
            </a:r>
            <a:r>
              <a:rPr lang="zh-TW" altLang="en-US" sz="2399" dirty="0"/>
              <a:t>教學</a:t>
            </a:r>
            <a:endParaRPr lang="zh-HK" altLang="en-US" sz="2399" dirty="0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A7B9DBD8-9B37-B2B9-6567-AF058A67C391}"/>
              </a:ext>
            </a:extLst>
          </p:cNvPr>
          <p:cNvSpPr txBox="1"/>
          <p:nvPr/>
        </p:nvSpPr>
        <p:spPr>
          <a:xfrm>
            <a:off x="9542172" y="5483870"/>
            <a:ext cx="207950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腦神經科學</a:t>
            </a:r>
            <a:endParaRPr lang="zh-HK" altLang="en-US" sz="2399" dirty="0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A2999EB7-70BC-A317-3363-84CA895DAEDA}"/>
              </a:ext>
            </a:extLst>
          </p:cNvPr>
          <p:cNvSpPr txBox="1"/>
          <p:nvPr/>
        </p:nvSpPr>
        <p:spPr>
          <a:xfrm>
            <a:off x="10107525" y="4917103"/>
            <a:ext cx="188150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價值觀教育</a:t>
            </a:r>
            <a:endParaRPr lang="zh-HK" altLang="en-US" sz="2399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E82CBFA2-DB68-2C87-3737-5E3F9BE76F46}"/>
              </a:ext>
            </a:extLst>
          </p:cNvPr>
          <p:cNvSpPr txBox="1"/>
          <p:nvPr/>
        </p:nvSpPr>
        <p:spPr>
          <a:xfrm>
            <a:off x="6747086" y="5878094"/>
            <a:ext cx="1494857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全家</a:t>
            </a:r>
            <a:endParaRPr lang="en-US" altLang="zh-TW" sz="2399" dirty="0"/>
          </a:p>
          <a:p>
            <a:pPr algn="ctr"/>
            <a:r>
              <a:rPr lang="zh-TW" altLang="en-US" sz="2399" dirty="0"/>
              <a:t>動起來</a:t>
            </a:r>
            <a:endParaRPr lang="zh-HK" altLang="en-US" sz="2399" dirty="0"/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093EC5C7-5996-02C8-894B-9B1DEA0EDE01}"/>
              </a:ext>
            </a:extLst>
          </p:cNvPr>
          <p:cNvSpPr txBox="1"/>
          <p:nvPr/>
        </p:nvSpPr>
        <p:spPr>
          <a:xfrm>
            <a:off x="8047314" y="5478829"/>
            <a:ext cx="1494857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拓寬視野</a:t>
            </a:r>
            <a:endParaRPr lang="en-US" altLang="zh-TW" sz="2399" dirty="0"/>
          </a:p>
          <a:p>
            <a:pPr algn="ctr"/>
            <a:r>
              <a:rPr lang="zh-TW" altLang="en-US" sz="2399" dirty="0"/>
              <a:t>喚起初心</a:t>
            </a:r>
            <a:endParaRPr lang="zh-HK" altLang="en-US" sz="2399" dirty="0"/>
          </a:p>
        </p:txBody>
      </p: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09840FD8-A8D2-DFE6-119D-343F6ACC6F48}"/>
              </a:ext>
            </a:extLst>
          </p:cNvPr>
          <p:cNvCxnSpPr>
            <a:cxnSpLocks/>
          </p:cNvCxnSpPr>
          <p:nvPr/>
        </p:nvCxnSpPr>
        <p:spPr>
          <a:xfrm flipH="1">
            <a:off x="9407508" y="4012433"/>
            <a:ext cx="995608" cy="6004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5AF33EAC-D960-D01E-FA15-ED96B37CCDF7}"/>
              </a:ext>
            </a:extLst>
          </p:cNvPr>
          <p:cNvCxnSpPr>
            <a:cxnSpLocks/>
          </p:cNvCxnSpPr>
          <p:nvPr/>
        </p:nvCxnSpPr>
        <p:spPr>
          <a:xfrm flipH="1" flipV="1">
            <a:off x="9165964" y="4783635"/>
            <a:ext cx="1050869" cy="3357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A1D5D4D6-5D5D-A9E6-ED70-8E84AD80A11E}"/>
              </a:ext>
            </a:extLst>
          </p:cNvPr>
          <p:cNvCxnSpPr>
            <a:cxnSpLocks/>
          </p:cNvCxnSpPr>
          <p:nvPr/>
        </p:nvCxnSpPr>
        <p:spPr>
          <a:xfrm flipH="1" flipV="1">
            <a:off x="8676623" y="4698277"/>
            <a:ext cx="1210255" cy="7569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01899181-6EAA-C036-218E-805C4272934F}"/>
              </a:ext>
            </a:extLst>
          </p:cNvPr>
          <p:cNvCxnSpPr>
            <a:cxnSpLocks/>
          </p:cNvCxnSpPr>
          <p:nvPr/>
        </p:nvCxnSpPr>
        <p:spPr>
          <a:xfrm>
            <a:off x="8676623" y="4857010"/>
            <a:ext cx="0" cy="5981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2ECA01D-FC60-9283-352C-DA6C32BE7CF5}"/>
              </a:ext>
            </a:extLst>
          </p:cNvPr>
          <p:cNvSpPr/>
          <p:nvPr/>
        </p:nvSpPr>
        <p:spPr>
          <a:xfrm>
            <a:off x="7428351" y="4321601"/>
            <a:ext cx="2155975" cy="6726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99" b="1" dirty="0"/>
              <a:t>教師專業發展</a:t>
            </a:r>
            <a:endParaRPr lang="zh-HK" altLang="en-US" sz="2399" b="1" dirty="0"/>
          </a:p>
        </p:txBody>
      </p: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4429ECBD-FD60-1407-CFEA-B000986ADF5E}"/>
              </a:ext>
            </a:extLst>
          </p:cNvPr>
          <p:cNvCxnSpPr>
            <a:cxnSpLocks/>
          </p:cNvCxnSpPr>
          <p:nvPr/>
        </p:nvCxnSpPr>
        <p:spPr>
          <a:xfrm flipH="1">
            <a:off x="5484260" y="4698277"/>
            <a:ext cx="624488" cy="5519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157DD4BD-996D-6403-00D8-603C66B86B32}"/>
              </a:ext>
            </a:extLst>
          </p:cNvPr>
          <p:cNvCxnSpPr>
            <a:cxnSpLocks/>
          </p:cNvCxnSpPr>
          <p:nvPr/>
        </p:nvCxnSpPr>
        <p:spPr>
          <a:xfrm>
            <a:off x="6342010" y="4698276"/>
            <a:ext cx="90141" cy="8991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A7C95205-68E9-9C58-633C-B589F61BFCEE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6646427" y="4674467"/>
            <a:ext cx="848088" cy="12036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687DFCB-FD91-461A-53D4-C5F251D95AF8}"/>
              </a:ext>
            </a:extLst>
          </p:cNvPr>
          <p:cNvSpPr/>
          <p:nvPr/>
        </p:nvSpPr>
        <p:spPr>
          <a:xfrm>
            <a:off x="5410295" y="4344599"/>
            <a:ext cx="1494857" cy="6726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99" b="1" dirty="0"/>
              <a:t>家長教育</a:t>
            </a:r>
            <a:endParaRPr lang="zh-HK" altLang="en-US" sz="2399" b="1" dirty="0"/>
          </a:p>
        </p:txBody>
      </p:sp>
      <p:cxnSp>
        <p:nvCxnSpPr>
          <p:cNvPr id="96" name="直線接點 95">
            <a:extLst>
              <a:ext uri="{FF2B5EF4-FFF2-40B4-BE49-F238E27FC236}">
                <a16:creationId xmlns:a16="http://schemas.microsoft.com/office/drawing/2014/main" id="{1E4E0F4A-BDB9-0EF8-9EEE-DDE5DC79C660}"/>
              </a:ext>
            </a:extLst>
          </p:cNvPr>
          <p:cNvCxnSpPr>
            <a:cxnSpLocks/>
          </p:cNvCxnSpPr>
          <p:nvPr/>
        </p:nvCxnSpPr>
        <p:spPr>
          <a:xfrm flipH="1" flipV="1">
            <a:off x="2007048" y="4612919"/>
            <a:ext cx="1510976" cy="436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745C81E6-6282-9AFD-D105-9F9EC6CA7FA5}"/>
              </a:ext>
            </a:extLst>
          </p:cNvPr>
          <p:cNvCxnSpPr>
            <a:cxnSpLocks/>
          </p:cNvCxnSpPr>
          <p:nvPr/>
        </p:nvCxnSpPr>
        <p:spPr>
          <a:xfrm flipH="1">
            <a:off x="2359397" y="4722698"/>
            <a:ext cx="1365660" cy="5700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AE745568-E892-BAC9-2292-31C596C5A26C}"/>
              </a:ext>
            </a:extLst>
          </p:cNvPr>
          <p:cNvCxnSpPr>
            <a:cxnSpLocks/>
          </p:cNvCxnSpPr>
          <p:nvPr/>
        </p:nvCxnSpPr>
        <p:spPr>
          <a:xfrm flipH="1">
            <a:off x="3021756" y="4855766"/>
            <a:ext cx="810177" cy="8327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795A12F2-2684-E8A4-8FD0-470CBB55EB38}"/>
              </a:ext>
            </a:extLst>
          </p:cNvPr>
          <p:cNvCxnSpPr>
            <a:cxnSpLocks/>
          </p:cNvCxnSpPr>
          <p:nvPr/>
        </p:nvCxnSpPr>
        <p:spPr>
          <a:xfrm flipH="1">
            <a:off x="3465953" y="4888961"/>
            <a:ext cx="574182" cy="12250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32B4F1BA-5CF8-0A41-1E77-A1C3297CF322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4254410" y="4888961"/>
            <a:ext cx="152608" cy="10551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9AFB8252-5D46-6A43-CF8F-D2A3062AC713}"/>
              </a:ext>
            </a:extLst>
          </p:cNvPr>
          <p:cNvSpPr/>
          <p:nvPr/>
        </p:nvSpPr>
        <p:spPr>
          <a:xfrm>
            <a:off x="3403672" y="4312978"/>
            <a:ext cx="1494857" cy="6726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99" b="1" dirty="0"/>
              <a:t>環境氛圍</a:t>
            </a:r>
            <a:endParaRPr lang="zh-HK" altLang="en-US" sz="2399" b="1" dirty="0"/>
          </a:p>
        </p:txBody>
      </p:sp>
      <p:cxnSp>
        <p:nvCxnSpPr>
          <p:cNvPr id="112" name="直線接點 111">
            <a:extLst>
              <a:ext uri="{FF2B5EF4-FFF2-40B4-BE49-F238E27FC236}">
                <a16:creationId xmlns:a16="http://schemas.microsoft.com/office/drawing/2014/main" id="{01604DA4-98A8-C8BE-A397-D5E24CE444B9}"/>
              </a:ext>
            </a:extLst>
          </p:cNvPr>
          <p:cNvCxnSpPr>
            <a:cxnSpLocks/>
          </p:cNvCxnSpPr>
          <p:nvPr/>
        </p:nvCxnSpPr>
        <p:spPr>
          <a:xfrm flipH="1">
            <a:off x="8558679" y="1504031"/>
            <a:ext cx="916410" cy="5695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5B8DF93C-A7B4-3F48-5332-1C0C2836EAA3}"/>
              </a:ext>
            </a:extLst>
          </p:cNvPr>
          <p:cNvSpPr txBox="1"/>
          <p:nvPr/>
        </p:nvSpPr>
        <p:spPr>
          <a:xfrm>
            <a:off x="9542172" y="1296945"/>
            <a:ext cx="172189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9" dirty="0"/>
              <a:t>大手牽小手</a:t>
            </a:r>
            <a:endParaRPr lang="zh-HK" altLang="en-US" sz="2399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8E49AEFB-709B-CC34-B4E7-D2246FA4C962}"/>
              </a:ext>
            </a:extLst>
          </p:cNvPr>
          <p:cNvSpPr txBox="1"/>
          <p:nvPr/>
        </p:nvSpPr>
        <p:spPr>
          <a:xfrm>
            <a:off x="9025933" y="3129088"/>
            <a:ext cx="172189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9" dirty="0"/>
              <a:t>桌遊至叻星</a:t>
            </a:r>
            <a:endParaRPr lang="zh-HK" altLang="en-US" sz="2399" dirty="0"/>
          </a:p>
        </p:txBody>
      </p:sp>
      <p:cxnSp>
        <p:nvCxnSpPr>
          <p:cNvPr id="117" name="直線接點 116">
            <a:extLst>
              <a:ext uri="{FF2B5EF4-FFF2-40B4-BE49-F238E27FC236}">
                <a16:creationId xmlns:a16="http://schemas.microsoft.com/office/drawing/2014/main" id="{725EF6B7-75D9-0B19-E233-F9D1FC468EC7}"/>
              </a:ext>
            </a:extLst>
          </p:cNvPr>
          <p:cNvCxnSpPr>
            <a:cxnSpLocks/>
          </p:cNvCxnSpPr>
          <p:nvPr/>
        </p:nvCxnSpPr>
        <p:spPr>
          <a:xfrm flipH="1" flipV="1">
            <a:off x="8408204" y="2468698"/>
            <a:ext cx="873547" cy="62369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6986B08A-D0CB-BA80-54F6-E13F54A79D84}"/>
              </a:ext>
            </a:extLst>
          </p:cNvPr>
          <p:cNvSpPr/>
          <p:nvPr/>
        </p:nvSpPr>
        <p:spPr>
          <a:xfrm>
            <a:off x="7229928" y="1955705"/>
            <a:ext cx="1494857" cy="6726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99" b="1" dirty="0"/>
              <a:t>課堂外</a:t>
            </a:r>
            <a:endParaRPr lang="zh-HK" altLang="en-US" sz="2399" b="1" dirty="0"/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03C9D0A5-5DA4-C034-48F2-6B9B16C7015B}"/>
              </a:ext>
            </a:extLst>
          </p:cNvPr>
          <p:cNvSpPr txBox="1"/>
          <p:nvPr/>
        </p:nvSpPr>
        <p:spPr>
          <a:xfrm>
            <a:off x="2173006" y="969744"/>
            <a:ext cx="10744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399" dirty="0"/>
              <a:t>BYOD</a:t>
            </a:r>
            <a:endParaRPr lang="zh-HK" altLang="en-US" sz="2399" dirty="0"/>
          </a:p>
        </p:txBody>
      </p:sp>
      <p:cxnSp>
        <p:nvCxnSpPr>
          <p:cNvPr id="127" name="直線接點 126">
            <a:extLst>
              <a:ext uri="{FF2B5EF4-FFF2-40B4-BE49-F238E27FC236}">
                <a16:creationId xmlns:a16="http://schemas.microsoft.com/office/drawing/2014/main" id="{82F2B5FA-7627-2043-6DEA-3AFE4504804B}"/>
              </a:ext>
            </a:extLst>
          </p:cNvPr>
          <p:cNvCxnSpPr>
            <a:cxnSpLocks/>
          </p:cNvCxnSpPr>
          <p:nvPr/>
        </p:nvCxnSpPr>
        <p:spPr>
          <a:xfrm>
            <a:off x="3155122" y="1371008"/>
            <a:ext cx="727943" cy="6276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EF093B23-226E-9B55-54C6-00D272CCB3D9}"/>
              </a:ext>
            </a:extLst>
          </p:cNvPr>
          <p:cNvSpPr/>
          <p:nvPr/>
        </p:nvSpPr>
        <p:spPr>
          <a:xfrm>
            <a:off x="3524410" y="1955705"/>
            <a:ext cx="1494857" cy="6726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99" b="1" dirty="0"/>
              <a:t>課堂內</a:t>
            </a:r>
            <a:endParaRPr lang="zh-HK" altLang="en-US" sz="2399" b="1" dirty="0"/>
          </a:p>
        </p:txBody>
      </p: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59A0D75-0BF3-4E79-AE01-A8A8069FBFF0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9584326" y="4548236"/>
            <a:ext cx="818790" cy="1097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EF493931-EE9C-44EB-B057-12F2F3002F5C}"/>
              </a:ext>
            </a:extLst>
          </p:cNvPr>
          <p:cNvSpPr txBox="1"/>
          <p:nvPr/>
        </p:nvSpPr>
        <p:spPr>
          <a:xfrm>
            <a:off x="10245445" y="4320828"/>
            <a:ext cx="149485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99" dirty="0"/>
              <a:t>體驗學習</a:t>
            </a:r>
            <a:endParaRPr lang="zh-HK" altLang="en-US" sz="2399" dirty="0"/>
          </a:p>
        </p:txBody>
      </p:sp>
    </p:spTree>
    <p:extLst>
      <p:ext uri="{BB962C8B-B14F-4D97-AF65-F5344CB8AC3E}">
        <p14:creationId xmlns:p14="http://schemas.microsoft.com/office/powerpoint/2010/main" val="21060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E05E9-46C8-4FC2-9EB6-739A3487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1" y="116632"/>
            <a:ext cx="10076108" cy="593725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全日上課時間表</a:t>
            </a:r>
            <a:endParaRPr lang="zh-HK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2EDCECD-6A4B-4405-94EF-85019E8EF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26903"/>
              </p:ext>
            </p:extLst>
          </p:nvPr>
        </p:nvGraphicFramePr>
        <p:xfrm>
          <a:off x="1769577" y="701415"/>
          <a:ext cx="10076108" cy="536132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22991">
                  <a:extLst>
                    <a:ext uri="{9D8B030D-6E8A-4147-A177-3AD203B41FA5}">
                      <a16:colId xmlns:a16="http://schemas.microsoft.com/office/drawing/2014/main" val="3321816850"/>
                    </a:ext>
                  </a:extLst>
                </a:gridCol>
                <a:gridCol w="2168964">
                  <a:extLst>
                    <a:ext uri="{9D8B030D-6E8A-4147-A177-3AD203B41FA5}">
                      <a16:colId xmlns:a16="http://schemas.microsoft.com/office/drawing/2014/main" val="2946058160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4025963489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230273625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417981334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566262492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4140678209"/>
                    </a:ext>
                  </a:extLst>
                </a:gridCol>
                <a:gridCol w="1516008">
                  <a:extLst>
                    <a:ext uri="{9D8B030D-6E8A-4147-A177-3AD203B41FA5}">
                      <a16:colId xmlns:a16="http://schemas.microsoft.com/office/drawing/2014/main" val="1758088330"/>
                    </a:ext>
                  </a:extLst>
                </a:gridCol>
              </a:tblGrid>
              <a:tr h="31621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Day1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Day2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Day3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Day4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Day5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Day6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525489447"/>
                  </a:ext>
                </a:extLst>
              </a:tr>
              <a:tr h="31621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8:10-8:25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早讀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中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早操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電視台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早讀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英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早操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班分享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2845771920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8:25-9:05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3112232875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9:05-9:45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853961481"/>
                  </a:ext>
                </a:extLst>
              </a:tr>
              <a:tr h="31519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9:45-10:05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小息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一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47925"/>
                  </a:ext>
                </a:extLst>
              </a:tr>
              <a:tr h="31741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到地下小息之級別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P.1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P.2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P.3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P.4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P.5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P.6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899899096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10:05-10:45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3869994646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10:45-11:25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808307269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11:25-11:40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小息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二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82743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11:40-12:20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234785130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12:20-1:00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3666861663"/>
                  </a:ext>
                </a:extLst>
              </a:tr>
              <a:tr h="31621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1:00-2:00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午膳及午息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1:00-2:00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2349803935"/>
                  </a:ext>
                </a:extLst>
              </a:tr>
              <a:tr h="31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r>
                        <a:rPr lang="zh-TW" altLang="zh-HK" sz="1800" kern="100" dirty="0">
                          <a:effectLst/>
                        </a:rPr>
                        <a:t>教節</a:t>
                      </a:r>
                      <a:endParaRPr lang="zh-TW" altLang="zh-HK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時間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星期一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星期二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星期三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星期四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星期五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時間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9637"/>
                  </a:ext>
                </a:extLst>
              </a:tr>
              <a:tr h="31621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2:00-2:05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C00000"/>
                          </a:solidFill>
                          <a:effectLst/>
                        </a:rPr>
                        <a:t>月</a:t>
                      </a:r>
                      <a:r>
                        <a:rPr lang="zh-TW" sz="1800" kern="100" dirty="0">
                          <a:solidFill>
                            <a:srgbClr val="C00000"/>
                          </a:solidFill>
                          <a:effectLst/>
                        </a:rPr>
                        <a:t>會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C00000"/>
                          </a:solidFill>
                          <a:effectLst/>
                        </a:rPr>
                        <a:t>德育課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C00000"/>
                          </a:solidFill>
                          <a:effectLst/>
                        </a:rPr>
                        <a:t>導修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午間朗讀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C00000"/>
                          </a:solidFill>
                          <a:effectLst/>
                        </a:rPr>
                        <a:t>閱讀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</a:rPr>
                        <a:t>2:00-2:30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91131"/>
                  </a:ext>
                </a:extLst>
              </a:tr>
              <a:tr h="48514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2:05-2:45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P.1-4</a:t>
                      </a:r>
                      <a:r>
                        <a:rPr lang="zh-TW" sz="1800" kern="100" dirty="0">
                          <a:effectLst/>
                        </a:rPr>
                        <a:t>導修</a:t>
                      </a:r>
                      <a:r>
                        <a:rPr lang="en-US" altLang="zh-TW" sz="1800" kern="100" dirty="0">
                          <a:effectLst/>
                        </a:rPr>
                        <a:t>/</a:t>
                      </a:r>
                      <a:r>
                        <a:rPr lang="zh-TW" sz="1800" kern="100" dirty="0">
                          <a:effectLst/>
                        </a:rPr>
                        <a:t>輔導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kern="100" dirty="0">
                          <a:effectLst/>
                        </a:rPr>
                        <a:t>P.5-6</a:t>
                      </a:r>
                      <a:r>
                        <a:rPr lang="zh-TW" sz="1800" kern="100" dirty="0">
                          <a:effectLst/>
                        </a:rPr>
                        <a:t>增潤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C00000"/>
                          </a:solidFill>
                          <a:effectLst/>
                        </a:rPr>
                        <a:t>  2:30</a:t>
                      </a:r>
                      <a:r>
                        <a:rPr lang="zh-TW" altLang="en-US" sz="2400" b="1" kern="100" dirty="0">
                          <a:solidFill>
                            <a:srgbClr val="C00000"/>
                          </a:solidFill>
                          <a:effectLst/>
                        </a:rPr>
                        <a:t>放學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42481"/>
                  </a:ext>
                </a:extLst>
              </a:tr>
              <a:tr h="45366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2:45-3:30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</a:rPr>
                        <a:t>Goal Go Grow</a:t>
                      </a:r>
                      <a:r>
                        <a:rPr lang="zh-TW" sz="1800" kern="100" dirty="0">
                          <a:solidFill>
                            <a:srgbClr val="C00000"/>
                          </a:solidFill>
                          <a:effectLst/>
                        </a:rPr>
                        <a:t>課堂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6343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6DE20040-180F-4F9A-AD58-364684FBD80F}"/>
              </a:ext>
            </a:extLst>
          </p:cNvPr>
          <p:cNvSpPr/>
          <p:nvPr/>
        </p:nvSpPr>
        <p:spPr>
          <a:xfrm>
            <a:off x="9258410" y="5147055"/>
            <a:ext cx="2587275" cy="8968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C00000"/>
                </a:solidFill>
              </a:rPr>
              <a:t>2:30</a:t>
            </a:r>
            <a:r>
              <a:rPr lang="zh-TW" altLang="en-US" sz="2800" b="1" dirty="0">
                <a:solidFill>
                  <a:srgbClr val="C00000"/>
                </a:solidFill>
              </a:rPr>
              <a:t>放學</a:t>
            </a:r>
            <a:endParaRPr lang="zh-HK" altLang="en-US" sz="2800" b="1" dirty="0" err="1">
              <a:solidFill>
                <a:srgbClr val="C00000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0521E45-1B20-4695-BF69-D363FF225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3383"/>
              </p:ext>
            </p:extLst>
          </p:nvPr>
        </p:nvGraphicFramePr>
        <p:xfrm>
          <a:off x="1773931" y="1932126"/>
          <a:ext cx="10076108" cy="63277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22991">
                  <a:extLst>
                    <a:ext uri="{9D8B030D-6E8A-4147-A177-3AD203B41FA5}">
                      <a16:colId xmlns:a16="http://schemas.microsoft.com/office/drawing/2014/main" val="3321816850"/>
                    </a:ext>
                  </a:extLst>
                </a:gridCol>
                <a:gridCol w="2168964">
                  <a:extLst>
                    <a:ext uri="{9D8B030D-6E8A-4147-A177-3AD203B41FA5}">
                      <a16:colId xmlns:a16="http://schemas.microsoft.com/office/drawing/2014/main" val="2946058160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4025963489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230273625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417981334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566262492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4140678209"/>
                    </a:ext>
                  </a:extLst>
                </a:gridCol>
                <a:gridCol w="1516008">
                  <a:extLst>
                    <a:ext uri="{9D8B030D-6E8A-4147-A177-3AD203B41FA5}">
                      <a16:colId xmlns:a16="http://schemas.microsoft.com/office/drawing/2014/main" val="1758088330"/>
                    </a:ext>
                  </a:extLst>
                </a:gridCol>
              </a:tblGrid>
              <a:tr h="31519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9:45-10:05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小息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一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47925"/>
                  </a:ext>
                </a:extLst>
              </a:tr>
              <a:tr h="31741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到地下小息之級別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P.1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P.2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P.3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P.4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P.5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P.6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99096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DB029B01-4ADA-4B1E-BB37-38474F141C95}"/>
              </a:ext>
            </a:extLst>
          </p:cNvPr>
          <p:cNvSpPr/>
          <p:nvPr/>
        </p:nvSpPr>
        <p:spPr>
          <a:xfrm>
            <a:off x="9249279" y="4787801"/>
            <a:ext cx="2587275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閱讀 </a:t>
            </a:r>
            <a:r>
              <a:rPr lang="en-US" altLang="zh-TW" b="1" dirty="0">
                <a:solidFill>
                  <a:schemeClr val="bg1"/>
                </a:solidFill>
              </a:rPr>
              <a:t>2:00-2:30</a:t>
            </a:r>
            <a:endParaRPr lang="zh-HK" altLang="en-US" b="1" dirty="0" err="1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A0DC9B-B9DC-41FE-B70C-3CE69E28E204}"/>
              </a:ext>
            </a:extLst>
          </p:cNvPr>
          <p:cNvSpPr/>
          <p:nvPr/>
        </p:nvSpPr>
        <p:spPr>
          <a:xfrm>
            <a:off x="4870276" y="4801203"/>
            <a:ext cx="1080120" cy="12568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月會</a:t>
            </a:r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德育課</a:t>
            </a:r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導修</a:t>
            </a:r>
            <a:endParaRPr lang="zh-HK" altLang="en-US" b="1" dirty="0" err="1">
              <a:solidFill>
                <a:schemeClr val="bg1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556A927-C156-4B5E-83D6-09FC0C500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87001"/>
              </p:ext>
            </p:extLst>
          </p:nvPr>
        </p:nvGraphicFramePr>
        <p:xfrm>
          <a:off x="1773931" y="1052736"/>
          <a:ext cx="10076108" cy="31629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22991">
                  <a:extLst>
                    <a:ext uri="{9D8B030D-6E8A-4147-A177-3AD203B41FA5}">
                      <a16:colId xmlns:a16="http://schemas.microsoft.com/office/drawing/2014/main" val="3321816850"/>
                    </a:ext>
                  </a:extLst>
                </a:gridCol>
                <a:gridCol w="2168964">
                  <a:extLst>
                    <a:ext uri="{9D8B030D-6E8A-4147-A177-3AD203B41FA5}">
                      <a16:colId xmlns:a16="http://schemas.microsoft.com/office/drawing/2014/main" val="2946058160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4025963489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230273625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417981334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1566262492"/>
                    </a:ext>
                  </a:extLst>
                </a:gridCol>
                <a:gridCol w="1093629">
                  <a:extLst>
                    <a:ext uri="{9D8B030D-6E8A-4147-A177-3AD203B41FA5}">
                      <a16:colId xmlns:a16="http://schemas.microsoft.com/office/drawing/2014/main" val="4140678209"/>
                    </a:ext>
                  </a:extLst>
                </a:gridCol>
                <a:gridCol w="1516008">
                  <a:extLst>
                    <a:ext uri="{9D8B030D-6E8A-4147-A177-3AD203B41FA5}">
                      <a16:colId xmlns:a16="http://schemas.microsoft.com/office/drawing/2014/main" val="1758088330"/>
                    </a:ext>
                  </a:extLst>
                </a:gridCol>
              </a:tblGrid>
              <a:tr h="31621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8:10-8:25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早讀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中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早操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電視台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早讀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英</a:t>
                      </a: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早操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C00000"/>
                          </a:solidFill>
                          <a:effectLst/>
                        </a:rPr>
                        <a:t>班分享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71920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952E12D5-0408-4680-ABAA-0CA4B888F480}"/>
              </a:ext>
            </a:extLst>
          </p:cNvPr>
          <p:cNvSpPr/>
          <p:nvPr/>
        </p:nvSpPr>
        <p:spPr>
          <a:xfrm>
            <a:off x="5946043" y="5611993"/>
            <a:ext cx="3312367" cy="4484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GOAL GO GROW</a:t>
            </a:r>
            <a:r>
              <a:rPr lang="zh-TW" altLang="en-US" b="1" dirty="0">
                <a:solidFill>
                  <a:schemeClr val="bg1"/>
                </a:solidFill>
              </a:rPr>
              <a:t>時段</a:t>
            </a:r>
            <a:endParaRPr lang="zh-HK" altLang="en-US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E05E9-46C8-4FC2-9EB6-739A3487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3" y="366938"/>
            <a:ext cx="10512863" cy="593725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半日上課時間表</a:t>
            </a:r>
            <a:endParaRPr lang="zh-HK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404C227-BA4F-49BF-A56F-D132C886D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29664"/>
              </p:ext>
            </p:extLst>
          </p:nvPr>
        </p:nvGraphicFramePr>
        <p:xfrm>
          <a:off x="1341884" y="1113944"/>
          <a:ext cx="10512863" cy="4078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454">
                  <a:extLst>
                    <a:ext uri="{9D8B030D-6E8A-4147-A177-3AD203B41FA5}">
                      <a16:colId xmlns:a16="http://schemas.microsoft.com/office/drawing/2014/main" val="2267470738"/>
                    </a:ext>
                  </a:extLst>
                </a:gridCol>
                <a:gridCol w="1704761">
                  <a:extLst>
                    <a:ext uri="{9D8B030D-6E8A-4147-A177-3AD203B41FA5}">
                      <a16:colId xmlns:a16="http://schemas.microsoft.com/office/drawing/2014/main" val="2063585502"/>
                    </a:ext>
                  </a:extLst>
                </a:gridCol>
                <a:gridCol w="1314108">
                  <a:extLst>
                    <a:ext uri="{9D8B030D-6E8A-4147-A177-3AD203B41FA5}">
                      <a16:colId xmlns:a16="http://schemas.microsoft.com/office/drawing/2014/main" val="731309100"/>
                    </a:ext>
                  </a:extLst>
                </a:gridCol>
                <a:gridCol w="1314108">
                  <a:extLst>
                    <a:ext uri="{9D8B030D-6E8A-4147-A177-3AD203B41FA5}">
                      <a16:colId xmlns:a16="http://schemas.microsoft.com/office/drawing/2014/main" val="167275274"/>
                    </a:ext>
                  </a:extLst>
                </a:gridCol>
                <a:gridCol w="1314108">
                  <a:extLst>
                    <a:ext uri="{9D8B030D-6E8A-4147-A177-3AD203B41FA5}">
                      <a16:colId xmlns:a16="http://schemas.microsoft.com/office/drawing/2014/main" val="2248101801"/>
                    </a:ext>
                  </a:extLst>
                </a:gridCol>
                <a:gridCol w="1314108">
                  <a:extLst>
                    <a:ext uri="{9D8B030D-6E8A-4147-A177-3AD203B41FA5}">
                      <a16:colId xmlns:a16="http://schemas.microsoft.com/office/drawing/2014/main" val="429646983"/>
                    </a:ext>
                  </a:extLst>
                </a:gridCol>
                <a:gridCol w="1314108">
                  <a:extLst>
                    <a:ext uri="{9D8B030D-6E8A-4147-A177-3AD203B41FA5}">
                      <a16:colId xmlns:a16="http://schemas.microsoft.com/office/drawing/2014/main" val="3182284932"/>
                    </a:ext>
                  </a:extLst>
                </a:gridCol>
                <a:gridCol w="1314108">
                  <a:extLst>
                    <a:ext uri="{9D8B030D-6E8A-4147-A177-3AD203B41FA5}">
                      <a16:colId xmlns:a16="http://schemas.microsoft.com/office/drawing/2014/main" val="3183324753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教節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時間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Day 1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Day  2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Day 3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Day 4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Day 5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Day 6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09244619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8:10-8:25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早讀</a:t>
                      </a:r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中</a:t>
                      </a:r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早操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電視台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早讀</a:t>
                      </a:r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英</a:t>
                      </a:r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早操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班分享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02474841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8:25-9:00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61903664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9:00-9:35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38892665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9:35-9:55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</a:rPr>
                        <a:t>小息</a:t>
                      </a:r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(1)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17279479"/>
                  </a:ext>
                </a:extLst>
              </a:tr>
              <a:tr h="3707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1800" b="1" kern="100" dirty="0">
                          <a:solidFill>
                            <a:srgbClr val="C00000"/>
                          </a:solidFill>
                          <a:effectLst/>
                        </a:rPr>
                        <a:t>到地下小息之級別</a:t>
                      </a:r>
                      <a:endParaRPr lang="zh-TW" altLang="zh-HK" sz="18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1800" kern="100" dirty="0">
                          <a:solidFill>
                            <a:srgbClr val="C00000"/>
                          </a:solidFill>
                          <a:effectLst/>
                        </a:rPr>
                        <a:t>到地下小息之級別</a:t>
                      </a:r>
                      <a:endParaRPr lang="zh-TW" altLang="zh-HK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P.1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P.2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P.3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P.4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P.5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</a:rPr>
                        <a:t>P.6</a:t>
                      </a:r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58966843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9:55-10:30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68411536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4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10:30-11:05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881756144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11:05-11:20</a:t>
                      </a:r>
                      <a:endParaRPr lang="zh-HK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</a:rPr>
                        <a:t>小息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01131632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5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11:20-11:55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51588735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6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11:55-12:30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117542576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903AB40-6181-4E63-9A22-60C84ABC1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467261"/>
              </p:ext>
            </p:extLst>
          </p:nvPr>
        </p:nvGraphicFramePr>
        <p:xfrm>
          <a:off x="1341884" y="5190445"/>
          <a:ext cx="10512863" cy="1107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2305">
                  <a:extLst>
                    <a:ext uri="{9D8B030D-6E8A-4147-A177-3AD203B41FA5}">
                      <a16:colId xmlns:a16="http://schemas.microsoft.com/office/drawing/2014/main" val="1158802281"/>
                    </a:ext>
                  </a:extLst>
                </a:gridCol>
                <a:gridCol w="1600093">
                  <a:extLst>
                    <a:ext uri="{9D8B030D-6E8A-4147-A177-3AD203B41FA5}">
                      <a16:colId xmlns:a16="http://schemas.microsoft.com/office/drawing/2014/main" val="3723860643"/>
                    </a:ext>
                  </a:extLst>
                </a:gridCol>
                <a:gridCol w="1600093">
                  <a:extLst>
                    <a:ext uri="{9D8B030D-6E8A-4147-A177-3AD203B41FA5}">
                      <a16:colId xmlns:a16="http://schemas.microsoft.com/office/drawing/2014/main" val="2992693935"/>
                    </a:ext>
                  </a:extLst>
                </a:gridCol>
                <a:gridCol w="1600093">
                  <a:extLst>
                    <a:ext uri="{9D8B030D-6E8A-4147-A177-3AD203B41FA5}">
                      <a16:colId xmlns:a16="http://schemas.microsoft.com/office/drawing/2014/main" val="2709253434"/>
                    </a:ext>
                  </a:extLst>
                </a:gridCol>
                <a:gridCol w="1600093">
                  <a:extLst>
                    <a:ext uri="{9D8B030D-6E8A-4147-A177-3AD203B41FA5}">
                      <a16:colId xmlns:a16="http://schemas.microsoft.com/office/drawing/2014/main" val="3272431409"/>
                    </a:ext>
                  </a:extLst>
                </a:gridCol>
                <a:gridCol w="1600093">
                  <a:extLst>
                    <a:ext uri="{9D8B030D-6E8A-4147-A177-3AD203B41FA5}">
                      <a16:colId xmlns:a16="http://schemas.microsoft.com/office/drawing/2014/main" val="1951804173"/>
                    </a:ext>
                  </a:extLst>
                </a:gridCol>
                <a:gridCol w="1600093">
                  <a:extLst>
                    <a:ext uri="{9D8B030D-6E8A-4147-A177-3AD203B41FA5}">
                      <a16:colId xmlns:a16="http://schemas.microsoft.com/office/drawing/2014/main" val="2232745522"/>
                    </a:ext>
                  </a:extLst>
                </a:gridCol>
              </a:tblGrid>
              <a:tr h="3656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教節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時間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星期一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星期二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星期三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星期四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星期五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96351036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/>
                        <a:t>7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12:30-1:00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月會</a:t>
                      </a:r>
                      <a:r>
                        <a:rPr lang="en-US" altLang="zh-TW" sz="1800" dirty="0"/>
                        <a:t>/</a:t>
                      </a:r>
                      <a:r>
                        <a:rPr lang="zh-TW" altLang="en-US" sz="1800" dirty="0"/>
                        <a:t>德育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Goal Go Grow</a:t>
                      </a:r>
                      <a:r>
                        <a:rPr lang="zh-TW" altLang="en-US" sz="1800" dirty="0"/>
                        <a:t>課堂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閱讀</a:t>
                      </a:r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16524154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>
                          <a:solidFill>
                            <a:srgbClr val="C00000"/>
                          </a:solidFill>
                        </a:rPr>
                        <a:t>1:05-1:35</a:t>
                      </a:r>
                      <a:endParaRPr lang="zh-HK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P5-6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資優</a:t>
                      </a:r>
                      <a:endParaRPr lang="zh-HK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HK" sz="1800" dirty="0">
                          <a:solidFill>
                            <a:srgbClr val="C00000"/>
                          </a:solidFill>
                        </a:rPr>
                        <a:t>P5-6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中英數增潤</a:t>
                      </a:r>
                      <a:endParaRPr lang="zh-HK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731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01BA4C8-1615-4967-A582-75FF7363C25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04E28B-EBA6-40DC-84CF-5B64307CEE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56" y="108740"/>
            <a:ext cx="9783762" cy="86995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學校新設備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endParaRPr lang="zh-HK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8802D66-D837-41CD-9460-00B4C6F3E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9" y="1430122"/>
            <a:ext cx="5641500" cy="423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47A6463-5018-4EB6-A4AF-B0FDD5A14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72" y="3429000"/>
            <a:ext cx="4427014" cy="332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64B7EB0-5924-475B-948E-8A3D284B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930" y="139880"/>
            <a:ext cx="4555686" cy="341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6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01BA4C8-1615-4967-A582-75FF7363C25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04E28B-EBA6-40DC-84CF-5B64307CEE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56" y="108740"/>
            <a:ext cx="9783762" cy="86995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學校新設備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視藝室</a:t>
            </a:r>
            <a:endParaRPr lang="zh-HK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694C49B-E71E-4E9B-8B76-02A41874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6" y="1556792"/>
            <a:ext cx="5674765" cy="425607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12A7FD1-FC55-4067-94B1-782DD156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569037"/>
            <a:ext cx="5674765" cy="42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01BA4C8-1615-4967-A582-75FF7363C25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04E28B-EBA6-40DC-84CF-5B64307CEE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56" y="108740"/>
            <a:ext cx="9783762" cy="86995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學校新設備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電腦室</a:t>
            </a:r>
            <a:endParaRPr lang="zh-HK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176683A-DC87-4385-B3E8-AD5C66B3C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"/>
          <a:stretch/>
        </p:blipFill>
        <p:spPr>
          <a:xfrm>
            <a:off x="348734" y="1325947"/>
            <a:ext cx="5392115" cy="41752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69A294F-BAB9-4725-B88D-2C0A7F41C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310191"/>
            <a:ext cx="5609024" cy="42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註解方塊設計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664_TF03460631" id="{02B758B7-B485-43FD-8D5B-1013AFAC73DF}" vid="{E26F5E68-F807-4056-829E-CDAE3CD312DB}"/>
    </a:ext>
  </a:extLst>
</a:theme>
</file>

<file path=ppt/theme/theme2.xml><?xml version="1.0" encoding="utf-8"?>
<a:theme xmlns:a="http://schemas.openxmlformats.org/drawingml/2006/main" name="Office 佈景主題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1119</Words>
  <Application>Microsoft Office PowerPoint</Application>
  <PresentationFormat>自訂</PresentationFormat>
  <Paragraphs>390</Paragraphs>
  <Slides>24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7" baseType="lpstr">
      <vt:lpstr>Lato</vt:lpstr>
      <vt:lpstr>Microsoft JhengHei UI</vt:lpstr>
      <vt:lpstr>方正黑體</vt:lpstr>
      <vt:lpstr>新細明體</vt:lpstr>
      <vt:lpstr>標楷體</vt:lpstr>
      <vt:lpstr>標楷體</vt:lpstr>
      <vt:lpstr>Arial</vt:lpstr>
      <vt:lpstr>Calibri</vt:lpstr>
      <vt:lpstr>Century Gothic</vt:lpstr>
      <vt:lpstr>Euphemia</vt:lpstr>
      <vt:lpstr>Times New Roman</vt:lpstr>
      <vt:lpstr>Wingdings</vt:lpstr>
      <vt:lpstr>註解方塊設計</vt:lpstr>
      <vt:lpstr>五邑鄒振猷學校 P2-P6級家長會</vt:lpstr>
      <vt:lpstr>全人動起來．躍動身心靈</vt:lpstr>
      <vt:lpstr>2022-2025年度學校關注事項</vt:lpstr>
      <vt:lpstr>全人動起來 躍動身心靈</vt:lpstr>
      <vt:lpstr>全日上課時間表</vt:lpstr>
      <vt:lpstr>半日上課時間表</vt:lpstr>
      <vt:lpstr>學校新設備—圖書館</vt:lpstr>
      <vt:lpstr>學校新設備—視藝室</vt:lpstr>
      <vt:lpstr>學校新設備—電腦室</vt:lpstr>
      <vt:lpstr>學校新設備—音樂室</vt:lpstr>
      <vt:lpstr>學校新設備—STEM ROOM</vt:lpstr>
      <vt:lpstr>學校新設備—攀石牆</vt:lpstr>
      <vt:lpstr>學校新設備—互動地板</vt:lpstr>
      <vt:lpstr>1. 「家在香港」3G體驗日</vt:lpstr>
      <vt:lpstr>2. 「綠色生活」3G體驗日</vt:lpstr>
      <vt:lpstr>3. 小腳板四圍蹤</vt:lpstr>
      <vt:lpstr>4. 接種疫苗現況 (截至28/9/2022)</vt:lpstr>
      <vt:lpstr>5. 課後小組</vt:lpstr>
      <vt:lpstr>5. 課後小組</vt:lpstr>
      <vt:lpstr>6.1  學生參加下午非學術活動的要求</vt:lpstr>
      <vt:lpstr>6.2  進入表列處所要求(不包括學校)</vt:lpstr>
      <vt:lpstr>7.「資優」及「增潤」問題(P5及P6適用) 8. 缺席ZOOM課堂問題(輔導、功輔、興趣小組) 9. 飯盒浪費問題 10.代課教師問題 11.視像講座問題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五邑鄒振猷學校 P2-P6級家長會</dc:title>
  <dc:creator>鄭麗娟</dc:creator>
  <cp:lastModifiedBy>kpy</cp:lastModifiedBy>
  <cp:revision>27</cp:revision>
  <cp:lastPrinted>2022-09-30T03:07:02Z</cp:lastPrinted>
  <dcterms:created xsi:type="dcterms:W3CDTF">2022-09-28T01:07:57Z</dcterms:created>
  <dcterms:modified xsi:type="dcterms:W3CDTF">2022-09-30T03:12:59Z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